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1"/>
  </p:notesMasterIdLst>
  <p:handoutMasterIdLst>
    <p:handoutMasterId r:id="rId12"/>
  </p:handoutMasterIdLst>
  <p:sldIdLst>
    <p:sldId id="401" r:id="rId5"/>
    <p:sldId id="403" r:id="rId6"/>
    <p:sldId id="402" r:id="rId7"/>
    <p:sldId id="396" r:id="rId8"/>
    <p:sldId id="397" r:id="rId9"/>
    <p:sldId id="412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208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0D8A5-F722-4440-91FF-02DE03376F64}" type="datetime1">
              <a:rPr lang="es-ES" smtClean="0"/>
              <a:t>17/10/2024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FA9C9-71EC-4826-8D90-F6272B5CA7C6}" type="datetime1">
              <a:rPr lang="es-ES" smtClean="0"/>
              <a:pPr/>
              <a:t>17/10/2024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63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10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8BD68-6318-64B6-58DF-04BE452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EC37160A-5D34-797B-5332-2A1BAFCE6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6DD161C2-902F-3260-2881-97900EBC3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A2D225C1-A204-D7AB-F3DC-9CFA23BE1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31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9" descr="Etiqueta = Color de énfasis&#10;Tipo = Claro&#10;Objetivo = Relleno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contenid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s-ES" noProof="0"/>
              <a:t>Escribir el título aquí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 descr="Etiqueta = Color de énfasis&#10;Tipo = Claro&#10;Objetivo = Relleno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2" name="Marcador de tex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3" name="Marcador de tex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5" name="Marcador de tex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7" name="Marcador de tex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9" name="Marcador de tex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0" name="Marcador de tex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9934" y="265471"/>
            <a:ext cx="4062335" cy="3508908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000" cap="none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DELEGACION NUESTRA SEÑORA DEL SALZ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DEEAF56-3B47-AE8E-6B89-25B08114B184}"/>
              </a:ext>
            </a:extLst>
          </p:cNvPr>
          <p:cNvSpPr txBox="1">
            <a:spLocks/>
          </p:cNvSpPr>
          <p:nvPr/>
        </p:nvSpPr>
        <p:spPr>
          <a:xfrm>
            <a:off x="7876227" y="3672257"/>
            <a:ext cx="4062335" cy="350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cap="none" dirty="0">
                <a:ln w="0">
                  <a:solidFill>
                    <a:sysClr val="windowText" lastClr="000000"/>
                  </a:solidFill>
                </a:ln>
                <a:solidFill>
                  <a:srgbClr val="F97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PRIMEROS VOTOS</a:t>
            </a:r>
          </a:p>
        </p:txBody>
      </p:sp>
      <p:pic>
        <p:nvPicPr>
          <p:cNvPr id="1028" name="Picture 4" descr="Nuestra Señora del Salz (Zuera) Arte-Paisaje">
            <a:extLst>
              <a:ext uri="{FF2B5EF4-FFF2-40B4-BE49-F238E27FC236}">
                <a16:creationId xmlns:a16="http://schemas.microsoft.com/office/drawing/2014/main" id="{975B2228-F8C4-6C06-18FA-14F5C90D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731" y="293902"/>
            <a:ext cx="1856936" cy="2796170"/>
          </a:xfrm>
          <a:prstGeom prst="ellipse">
            <a:avLst/>
          </a:prstGeom>
          <a:ln w="3175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AF4CD5-5570-4BE7-A7A8-961ABC1D5CA5}"/>
              </a:ext>
            </a:extLst>
          </p:cNvPr>
          <p:cNvSpPr/>
          <p:nvPr/>
        </p:nvSpPr>
        <p:spPr>
          <a:xfrm>
            <a:off x="1698843" y="3349092"/>
            <a:ext cx="5126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ANGELIQUE IRASUBIZA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A76E93-8630-5BCD-2406-D1E90D8D49E1}"/>
              </a:ext>
            </a:extLst>
          </p:cNvPr>
          <p:cNvSpPr/>
          <p:nvPr/>
        </p:nvSpPr>
        <p:spPr>
          <a:xfrm>
            <a:off x="1542548" y="4254443"/>
            <a:ext cx="5439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ANITHA NZAMWITAKUZE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3E1470F-7DEC-131F-C05F-C99C654C0E29}"/>
              </a:ext>
            </a:extLst>
          </p:cNvPr>
          <p:cNvSpPr/>
          <p:nvPr/>
        </p:nvSpPr>
        <p:spPr>
          <a:xfrm>
            <a:off x="1062521" y="6065145"/>
            <a:ext cx="4230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 DE OCTUBRE DE 2024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3DF84D-48B0-E204-4609-1862E422CE41}"/>
              </a:ext>
            </a:extLst>
          </p:cNvPr>
          <p:cNvSpPr/>
          <p:nvPr/>
        </p:nvSpPr>
        <p:spPr>
          <a:xfrm>
            <a:off x="2828390" y="265471"/>
            <a:ext cx="3972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Vosotros sois</a:t>
            </a:r>
            <a:r>
              <a:rPr lang="es-ES" sz="20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 mis amigos, si hacéis</a:t>
            </a:r>
          </a:p>
          <a:p>
            <a:pPr algn="ctr"/>
            <a:r>
              <a:rPr lang="es-ES" sz="20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 lo que yo os mando (</a:t>
            </a:r>
            <a:r>
              <a:rPr lang="es-ES" sz="2000" b="1" cap="none" spc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Jn</a:t>
            </a:r>
            <a:r>
              <a:rPr lang="es-ES" sz="20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 15,14)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4B49BB2-D26D-4CE9-689F-2865AAD1DE1F}"/>
              </a:ext>
            </a:extLst>
          </p:cNvPr>
          <p:cNvSpPr/>
          <p:nvPr/>
        </p:nvSpPr>
        <p:spPr>
          <a:xfrm>
            <a:off x="72309" y="109537"/>
            <a:ext cx="12047381" cy="6638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Q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86865FD9-DFA3-490C-B372-0EDD4BED9C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9752" b="19752"/>
          <a:stretch/>
        </p:blipFill>
        <p:spPr>
          <a:xfrm>
            <a:off x="3512907" y="481818"/>
            <a:ext cx="5426150" cy="5894364"/>
          </a:xfrm>
        </p:spPr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4AA0447E-D1FB-9B06-4CF0-DEC39DFCDD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5456" b="5456"/>
          <a:stretch>
            <a:fillRect/>
          </a:stretch>
        </p:blipFill>
        <p:spPr>
          <a:xfrm>
            <a:off x="9059015" y="102785"/>
            <a:ext cx="3109912" cy="369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8160910E-FBE0-2801-CBC8-89168C4852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3151" b="13151"/>
          <a:stretch>
            <a:fillRect/>
          </a:stretch>
        </p:blipFill>
        <p:spPr>
          <a:xfrm>
            <a:off x="9011366" y="3694113"/>
            <a:ext cx="3108325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EE43DC-916C-C440-C243-74E804E234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62" b="11200"/>
          <a:stretch/>
        </p:blipFill>
        <p:spPr>
          <a:xfrm>
            <a:off x="229004" y="964981"/>
            <a:ext cx="4094519" cy="4648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2973786-2722-105C-3A7B-DE4213F4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69" y="573330"/>
            <a:ext cx="1101982" cy="13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5C5D5FF-CFED-1AEE-4979-BC29307AE18B}"/>
              </a:ext>
            </a:extLst>
          </p:cNvPr>
          <p:cNvSpPr/>
          <p:nvPr/>
        </p:nvSpPr>
        <p:spPr>
          <a:xfrm>
            <a:off x="196962" y="61459"/>
            <a:ext cx="11798076" cy="673508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Q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CB5218-082D-397F-4500-6EFE022EAB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422"/>
          <a:stretch/>
        </p:blipFill>
        <p:spPr>
          <a:xfrm>
            <a:off x="3782741" y="1019910"/>
            <a:ext cx="8212297" cy="509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Marcador de posición de imagen 18">
            <a:extLst>
              <a:ext uri="{FF2B5EF4-FFF2-40B4-BE49-F238E27FC236}">
                <a16:creationId xmlns:a16="http://schemas.microsoft.com/office/drawing/2014/main" id="{0BEDEFEF-9B1C-6A51-0747-74BC23D09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102" r="27102"/>
          <a:stretch>
            <a:fillRect/>
          </a:stretch>
        </p:blipFill>
        <p:spPr>
          <a:xfrm>
            <a:off x="862115" y="281356"/>
            <a:ext cx="3347508" cy="328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Marcador de contenido 22">
            <a:extLst>
              <a:ext uri="{FF2B5EF4-FFF2-40B4-BE49-F238E27FC236}">
                <a16:creationId xmlns:a16="http://schemas.microsoft.com/office/drawing/2014/main" id="{5DFF13F7-C91C-872B-8EC4-CAB661F523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351" b="11943"/>
          <a:stretch/>
        </p:blipFill>
        <p:spPr>
          <a:xfrm>
            <a:off x="648675" y="3733478"/>
            <a:ext cx="3347507" cy="306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767A9E56-A0C6-08C6-6B14-632D72DE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Q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E1EA0B-2DAA-DBF5-78AF-A5D111AF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9601"/>
          <a:stretch/>
        </p:blipFill>
        <p:spPr>
          <a:xfrm>
            <a:off x="3908074" y="1505716"/>
            <a:ext cx="4151699" cy="444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Marcador de contenido 6">
            <a:extLst>
              <a:ext uri="{FF2B5EF4-FFF2-40B4-BE49-F238E27FC236}">
                <a16:creationId xmlns:a16="http://schemas.microsoft.com/office/drawing/2014/main" id="{A1342235-BE00-D65E-BE4E-676E5600B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15086"/>
          <a:stretch/>
        </p:blipFill>
        <p:spPr>
          <a:xfrm>
            <a:off x="-3358" y="191828"/>
            <a:ext cx="3930905" cy="444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8A4C25C-3000-3AC1-18C8-EF0762FA8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045" r="13903"/>
          <a:stretch/>
        </p:blipFill>
        <p:spPr>
          <a:xfrm>
            <a:off x="8068635" y="2662150"/>
            <a:ext cx="3972948" cy="395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ECB30D32-35DA-352B-A739-DD05D731051C}"/>
              </a:ext>
            </a:extLst>
          </p:cNvPr>
          <p:cNvSpPr/>
          <p:nvPr/>
        </p:nvSpPr>
        <p:spPr>
          <a:xfrm>
            <a:off x="6341182" y="275658"/>
            <a:ext cx="5126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ANGELIQUE IRASUBIZA</a:t>
            </a:r>
          </a:p>
        </p:txBody>
      </p:sp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DE9A2EE-14CA-C2D8-CC5E-79FF6CF44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Q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9BB687-1C5F-1765-E12E-5E9D1C775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1" y="899583"/>
            <a:ext cx="4234375" cy="563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Marcador de posición de imagen 7">
            <a:extLst>
              <a:ext uri="{FF2B5EF4-FFF2-40B4-BE49-F238E27FC236}">
                <a16:creationId xmlns:a16="http://schemas.microsoft.com/office/drawing/2014/main" id="{F30DD289-CECE-24E7-5EF0-D016FE844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61" t="24229" r="30245" b="33600"/>
          <a:stretch/>
        </p:blipFill>
        <p:spPr>
          <a:xfrm>
            <a:off x="0" y="-1"/>
            <a:ext cx="5086534" cy="4867423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5</a:t>
            </a:fld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5483559-B48F-47E5-8D77-C6265C9F2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420" y="1885793"/>
            <a:ext cx="3311166" cy="496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A27AB51F-3C3E-0733-4C36-1DBCAF2A6480}"/>
              </a:ext>
            </a:extLst>
          </p:cNvPr>
          <p:cNvSpPr/>
          <p:nvPr/>
        </p:nvSpPr>
        <p:spPr>
          <a:xfrm>
            <a:off x="222891" y="5924945"/>
            <a:ext cx="5439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ANITHA NZAMWITAKUZE</a:t>
            </a:r>
          </a:p>
        </p:txBody>
      </p:sp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23DFD-49F0-04DB-3C48-AEEB5FFEF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85E24BE-0F6E-B4EE-107E-8501B74DD43A}"/>
              </a:ext>
            </a:extLst>
          </p:cNvPr>
          <p:cNvSpPr/>
          <p:nvPr/>
        </p:nvSpPr>
        <p:spPr>
          <a:xfrm>
            <a:off x="0" y="-12512"/>
            <a:ext cx="12192000" cy="68705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Q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F84114-EEA1-E0A8-08A2-E1E3D8FA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106" b="6712"/>
          <a:stretch/>
        </p:blipFill>
        <p:spPr>
          <a:xfrm>
            <a:off x="4240238" y="4093492"/>
            <a:ext cx="5330407" cy="277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809517-332E-EFA5-8879-DF8EECE4C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" r="63752"/>
          <a:stretch/>
        </p:blipFill>
        <p:spPr>
          <a:xfrm>
            <a:off x="9001981" y="563178"/>
            <a:ext cx="2634231" cy="3270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4986A652-FD02-0C95-CAA5-29C37321DA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12456" t="33699" r="13938" b="34786"/>
          <a:stretch/>
        </p:blipFill>
        <p:spPr>
          <a:xfrm>
            <a:off x="4804562" y="197560"/>
            <a:ext cx="4032797" cy="385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E4969790-FE21-6B69-D4D0-C2C39A4D31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987" r="33343"/>
          <a:stretch/>
        </p:blipFill>
        <p:spPr>
          <a:xfrm>
            <a:off x="0" y="281968"/>
            <a:ext cx="5514535" cy="629406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DFEE09-6948-966F-A53A-28684C7512C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4529" r="19276"/>
          <a:stretch/>
        </p:blipFill>
        <p:spPr>
          <a:xfrm>
            <a:off x="9549264" y="3819602"/>
            <a:ext cx="2634231" cy="25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48299"/>
      </p:ext>
    </p:extLst>
  </p:cSld>
  <p:clrMapOvr>
    <a:masterClrMapping/>
  </p:clrMapOvr>
</p:sld>
</file>

<file path=ppt/theme/theme1.xml><?xml version="1.0" encoding="utf-8"?>
<a:theme xmlns:a="http://schemas.openxmlformats.org/drawingml/2006/main" name="Pincel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3_TF89080264_Win32.potx" id="{DFF681A2-D3DC-4057-9FE7-6F4D0BCBA5BD}" vid="{A2236765-0CC6-492F-ACE6-5A7195E83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pincel</Template>
  <TotalTime>208</TotalTime>
  <Words>44</Words>
  <Application>Microsoft Office PowerPoint</Application>
  <PresentationFormat>Panorámica</PresentationFormat>
  <Paragraphs>16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Berlin Sans FB Demi</vt:lpstr>
      <vt:lpstr>Calibri</vt:lpstr>
      <vt:lpstr>Century Gothic</vt:lpstr>
      <vt:lpstr>Elephant</vt:lpstr>
      <vt:lpstr>Pincel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3</cp:revision>
  <dcterms:created xsi:type="dcterms:W3CDTF">2024-10-17T08:19:01Z</dcterms:created>
  <dcterms:modified xsi:type="dcterms:W3CDTF">2024-10-17T11:47:51Z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