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Default Extension="png" ContentType="image/png"/>
  <Override PartName="/ppt/diagrams/drawing4.xml" ContentType="application/vnd.ms-office.drawingml.diagramDrawing+xml"/>
  <Override PartName="/ppt/diagrams/data4.xml" ContentType="application/vnd.openxmlformats-officedocument.drawingml.diagramData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5.xml" ContentType="application/vnd.ms-office.drawingml.diagramDrawing+xml"/>
  <Override PartName="/ppt/slides/slide20.xml" ContentType="application/vnd.openxmlformats-officedocument.presentationml.slide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24"/>
  </p:notesMasterIdLst>
  <p:sldIdLst>
    <p:sldId id="323" r:id="rId2"/>
    <p:sldId id="319" r:id="rId3"/>
    <p:sldId id="304" r:id="rId4"/>
    <p:sldId id="322" r:id="rId5"/>
    <p:sldId id="305" r:id="rId6"/>
    <p:sldId id="306" r:id="rId7"/>
    <p:sldId id="307" r:id="rId8"/>
    <p:sldId id="308" r:id="rId9"/>
    <p:sldId id="309" r:id="rId10"/>
    <p:sldId id="310" r:id="rId11"/>
    <p:sldId id="289" r:id="rId12"/>
    <p:sldId id="324" r:id="rId13"/>
    <p:sldId id="275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20" r:id="rId22"/>
    <p:sldId id="321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FF"/>
    <a:srgbClr val="D9D3C7"/>
    <a:srgbClr val="0000FF"/>
    <a:srgbClr val="CC3399"/>
    <a:srgbClr val="FF0000"/>
    <a:srgbClr val="66FF66"/>
    <a:srgbClr val="FF33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napVertSplitter="1">
    <p:restoredLeft sz="15582" autoAdjust="0"/>
    <p:restoredTop sz="87819" autoAdjust="0"/>
  </p:normalViewPr>
  <p:slideViewPr>
    <p:cSldViewPr>
      <p:cViewPr>
        <p:scale>
          <a:sx n="48" d="100"/>
          <a:sy n="48" d="100"/>
        </p:scale>
        <p:origin x="-2080" y="-1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B9A3C-F893-433C-8A5A-0BC2069E6494}" type="doc">
      <dgm:prSet loTypeId="urn:microsoft.com/office/officeart/2005/8/layout/hierarchy4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s-ES"/>
        </a:p>
      </dgm:t>
    </dgm:pt>
    <dgm:pt modelId="{7FA2F790-805D-4C90-8755-3FC75F810D33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Utilizar las </a:t>
          </a:r>
          <a:r>
            <a:rPr lang="es-ES" b="1" dirty="0" smtClean="0">
              <a:solidFill>
                <a:schemeClr val="bg1"/>
              </a:solidFill>
            </a:rPr>
            <a:t>NUEVAS</a:t>
          </a:r>
          <a:r>
            <a:rPr lang="es-ES" dirty="0" smtClean="0">
              <a:solidFill>
                <a:schemeClr val="bg1"/>
              </a:solidFill>
            </a:rPr>
            <a:t> </a:t>
          </a:r>
          <a:r>
            <a:rPr lang="es-ES" b="1" dirty="0" smtClean="0">
              <a:solidFill>
                <a:schemeClr val="bg1"/>
              </a:solidFill>
            </a:rPr>
            <a:t>METODOLOGÍAS EDUCATIVAS</a:t>
          </a:r>
          <a:r>
            <a:rPr lang="es-ES" dirty="0" smtClean="0">
              <a:solidFill>
                <a:schemeClr val="bg1"/>
              </a:solidFill>
            </a:rPr>
            <a:t> en la Pastoral </a:t>
          </a:r>
        </a:p>
        <a:p>
          <a:r>
            <a:rPr lang="es-ES" dirty="0" smtClean="0">
              <a:solidFill>
                <a:schemeClr val="bg1"/>
              </a:solidFill>
            </a:rPr>
            <a:t>dinámica, atractiva y proactiva. </a:t>
          </a:r>
          <a:endParaRPr lang="es-ES" dirty="0">
            <a:solidFill>
              <a:schemeClr val="bg1"/>
            </a:solidFill>
          </a:endParaRPr>
        </a:p>
      </dgm:t>
    </dgm:pt>
    <dgm:pt modelId="{AD76C562-51B1-492C-8CD4-0AE46AB7E1E5}" type="parTrans" cxnId="{73DE36C4-9C75-42C0-898D-67EDA345E59B}">
      <dgm:prSet/>
      <dgm:spPr/>
      <dgm:t>
        <a:bodyPr/>
        <a:lstStyle/>
        <a:p>
          <a:endParaRPr lang="es-ES"/>
        </a:p>
      </dgm:t>
    </dgm:pt>
    <dgm:pt modelId="{818931E7-38D9-4FFE-B7CE-F49141309EDD}" type="sibTrans" cxnId="{73DE36C4-9C75-42C0-898D-67EDA345E59B}">
      <dgm:prSet/>
      <dgm:spPr/>
      <dgm:t>
        <a:bodyPr/>
        <a:lstStyle/>
        <a:p>
          <a:endParaRPr lang="es-ES"/>
        </a:p>
      </dgm:t>
    </dgm:pt>
    <dgm:pt modelId="{B082CC91-9BC5-4E68-A1A7-B5416B8D6B28}">
      <dgm:prSet phldrT="[Texto]"/>
      <dgm:spPr>
        <a:solidFill>
          <a:schemeClr val="accent6"/>
        </a:solidFill>
      </dgm:spPr>
      <dgm:t>
        <a:bodyPr/>
        <a:lstStyle/>
        <a:p>
          <a:endParaRPr lang="es-ES" dirty="0" smtClean="0">
            <a:solidFill>
              <a:srgbClr val="898989"/>
            </a:solidFill>
          </a:endParaRPr>
        </a:p>
        <a:p>
          <a:r>
            <a:rPr lang="es-ES" dirty="0" smtClean="0">
              <a:solidFill>
                <a:schemeClr val="bg1"/>
              </a:solidFill>
            </a:rPr>
            <a:t>NUEVAS METODOLOGÍAS</a:t>
          </a:r>
        </a:p>
        <a:p>
          <a:endParaRPr lang="es-ES" dirty="0" smtClean="0">
            <a:solidFill>
              <a:schemeClr val="bg1"/>
            </a:solidFill>
          </a:endParaRPr>
        </a:p>
        <a:p>
          <a:endParaRPr lang="es-ES" dirty="0" smtClean="0">
            <a:solidFill>
              <a:schemeClr val="bg1"/>
            </a:solidFill>
          </a:endParaRPr>
        </a:p>
        <a:p>
          <a:endParaRPr lang="es-ES" dirty="0" smtClean="0">
            <a:solidFill>
              <a:schemeClr val="bg1"/>
            </a:solidFill>
          </a:endParaRPr>
        </a:p>
        <a:p>
          <a:r>
            <a:rPr lang="es-ES" dirty="0" smtClean="0">
              <a:solidFill>
                <a:schemeClr val="bg1"/>
              </a:solidFill>
            </a:rPr>
            <a:t> </a:t>
          </a:r>
          <a:r>
            <a:rPr lang="es-ES" dirty="0" smtClean="0">
              <a:solidFill>
                <a:schemeClr val="bg1"/>
              </a:solidFill>
              <a:sym typeface="Wingdings" pitchFamily="2" charset="2"/>
            </a:rPr>
            <a:t> Oración, celebraciones y jornadas</a:t>
          </a:r>
          <a:endParaRPr lang="es-ES" dirty="0">
            <a:solidFill>
              <a:schemeClr val="bg1"/>
            </a:solidFill>
          </a:endParaRPr>
        </a:p>
      </dgm:t>
    </dgm:pt>
    <dgm:pt modelId="{04BA6976-397F-4586-B663-A8F714E06A30}" type="parTrans" cxnId="{0404A306-C53C-4F91-804E-127E1FBE7058}">
      <dgm:prSet/>
      <dgm:spPr/>
      <dgm:t>
        <a:bodyPr/>
        <a:lstStyle/>
        <a:p>
          <a:endParaRPr lang="es-ES"/>
        </a:p>
      </dgm:t>
    </dgm:pt>
    <dgm:pt modelId="{0B0A5847-E93F-469C-9BED-CBDB48DA5204}" type="sibTrans" cxnId="{0404A306-C53C-4F91-804E-127E1FBE7058}">
      <dgm:prSet/>
      <dgm:spPr/>
      <dgm:t>
        <a:bodyPr/>
        <a:lstStyle/>
        <a:p>
          <a:endParaRPr lang="es-ES"/>
        </a:p>
      </dgm:t>
    </dgm:pt>
    <dgm:pt modelId="{A2083A67-7628-4177-B19E-EB6D16926F7E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  <a:sym typeface="Wingdings" pitchFamily="2" charset="2"/>
            </a:rPr>
            <a:t>APRENDIZAJE COOPERATIVO </a:t>
          </a:r>
        </a:p>
        <a:p>
          <a:endParaRPr lang="es-ES" dirty="0" smtClean="0">
            <a:solidFill>
              <a:schemeClr val="bg1"/>
            </a:solidFill>
            <a:sym typeface="Wingdings" pitchFamily="2" charset="2"/>
          </a:endParaRPr>
        </a:p>
        <a:p>
          <a:endParaRPr lang="es-ES" dirty="0" smtClean="0">
            <a:solidFill>
              <a:schemeClr val="bg1"/>
            </a:solidFill>
            <a:sym typeface="Wingdings" pitchFamily="2" charset="2"/>
          </a:endParaRPr>
        </a:p>
        <a:p>
          <a:endParaRPr lang="es-ES" dirty="0" smtClean="0">
            <a:solidFill>
              <a:schemeClr val="bg1"/>
            </a:solidFill>
            <a:sym typeface="Wingdings" pitchFamily="2" charset="2"/>
          </a:endParaRPr>
        </a:p>
        <a:p>
          <a:r>
            <a:rPr lang="es-ES" dirty="0" smtClean="0">
              <a:solidFill>
                <a:schemeClr val="bg1"/>
              </a:solidFill>
              <a:sym typeface="Wingdings" pitchFamily="2" charset="2"/>
            </a:rPr>
            <a:t> Campañas solidarias</a:t>
          </a:r>
          <a:endParaRPr lang="es-ES" dirty="0">
            <a:solidFill>
              <a:schemeClr val="bg1"/>
            </a:solidFill>
          </a:endParaRPr>
        </a:p>
      </dgm:t>
    </dgm:pt>
    <dgm:pt modelId="{F03E9909-3ED8-4CFB-AE90-6D86C4BE7A09}" type="parTrans" cxnId="{2CE4FC56-E696-47F4-833D-DDBD31846194}">
      <dgm:prSet/>
      <dgm:spPr/>
      <dgm:t>
        <a:bodyPr/>
        <a:lstStyle/>
        <a:p>
          <a:endParaRPr lang="es-ES"/>
        </a:p>
      </dgm:t>
    </dgm:pt>
    <dgm:pt modelId="{5D3E0E16-7DAB-43B9-861F-E0C4392BED7A}" type="sibTrans" cxnId="{2CE4FC56-E696-47F4-833D-DDBD31846194}">
      <dgm:prSet/>
      <dgm:spPr/>
      <dgm:t>
        <a:bodyPr/>
        <a:lstStyle/>
        <a:p>
          <a:endParaRPr lang="es-ES"/>
        </a:p>
      </dgm:t>
    </dgm:pt>
    <dgm:pt modelId="{C6E6E065-FA36-4FA2-B3FF-2EEC4BF97531}">
      <dgm:prSet custT="1"/>
      <dgm:spPr>
        <a:solidFill>
          <a:srgbClr val="92D050"/>
        </a:solidFill>
      </dgm:spPr>
      <dgm:t>
        <a:bodyPr/>
        <a:lstStyle/>
        <a:p>
          <a:r>
            <a:rPr lang="es-ES" sz="1800" dirty="0" smtClean="0">
              <a:solidFill>
                <a:schemeClr val="bg1"/>
              </a:solidFill>
              <a:sym typeface="Wingdings" pitchFamily="2" charset="2"/>
            </a:rPr>
            <a:t>COMPETENCIA ESPIRITUAL </a:t>
          </a:r>
        </a:p>
        <a:p>
          <a:endParaRPr lang="es-ES" sz="1900" dirty="0" smtClean="0">
            <a:solidFill>
              <a:schemeClr val="bg1"/>
            </a:solidFill>
            <a:sym typeface="Wingdings" pitchFamily="2" charset="2"/>
          </a:endParaRPr>
        </a:p>
        <a:p>
          <a:endParaRPr lang="es-ES" sz="1900" dirty="0" smtClean="0">
            <a:solidFill>
              <a:schemeClr val="bg1"/>
            </a:solidFill>
            <a:sym typeface="Wingdings" pitchFamily="2" charset="2"/>
          </a:endParaRPr>
        </a:p>
        <a:p>
          <a:r>
            <a:rPr lang="es-ES" sz="1900" dirty="0" smtClean="0">
              <a:solidFill>
                <a:schemeClr val="bg1"/>
              </a:solidFill>
              <a:sym typeface="Wingdings" pitchFamily="2" charset="2"/>
            </a:rPr>
            <a:t>Programación de aula</a:t>
          </a:r>
          <a:endParaRPr lang="es-ES" sz="1900" dirty="0">
            <a:solidFill>
              <a:schemeClr val="bg1"/>
            </a:solidFill>
          </a:endParaRPr>
        </a:p>
      </dgm:t>
    </dgm:pt>
    <dgm:pt modelId="{AC51B491-4542-4D77-80AD-A71495B98611}" type="parTrans" cxnId="{69C745E6-2CEE-4BD4-906A-AA9E0DD04E28}">
      <dgm:prSet/>
      <dgm:spPr/>
      <dgm:t>
        <a:bodyPr/>
        <a:lstStyle/>
        <a:p>
          <a:endParaRPr lang="es-ES"/>
        </a:p>
      </dgm:t>
    </dgm:pt>
    <dgm:pt modelId="{BB36CD76-A6A2-4FF6-B67F-CEF1569E61CA}" type="sibTrans" cxnId="{69C745E6-2CEE-4BD4-906A-AA9E0DD04E28}">
      <dgm:prSet/>
      <dgm:spPr/>
      <dgm:t>
        <a:bodyPr/>
        <a:lstStyle/>
        <a:p>
          <a:endParaRPr lang="es-ES"/>
        </a:p>
      </dgm:t>
    </dgm:pt>
    <dgm:pt modelId="{4B277973-0548-4E9D-88C3-0CDE832711EA}">
      <dgm:prSet custT="1"/>
      <dgm:spPr>
        <a:solidFill>
          <a:srgbClr val="FF0000"/>
        </a:solidFill>
      </dgm:spPr>
      <dgm:t>
        <a:bodyPr/>
        <a:lstStyle/>
        <a:p>
          <a:r>
            <a:rPr lang="es-ES" sz="1800" dirty="0" smtClean="0">
              <a:solidFill>
                <a:schemeClr val="bg1"/>
              </a:solidFill>
              <a:sym typeface="Wingdings" pitchFamily="2" charset="2"/>
            </a:rPr>
            <a:t>Distintas HERRAMIENTAS DE EVALUACIÓN Y TIC</a:t>
          </a:r>
        </a:p>
        <a:p>
          <a:endParaRPr lang="es-ES" sz="1800" dirty="0" smtClean="0">
            <a:solidFill>
              <a:schemeClr val="bg1"/>
            </a:solidFill>
            <a:sym typeface="Wingdings" pitchFamily="2" charset="2"/>
          </a:endParaRPr>
        </a:p>
        <a:p>
          <a:r>
            <a:rPr lang="es-ES" sz="1800" dirty="0" smtClean="0">
              <a:solidFill>
                <a:schemeClr val="bg1"/>
              </a:solidFill>
              <a:sym typeface="Wingdings" pitchFamily="2" charset="2"/>
            </a:rPr>
            <a:t> Actividades pastorales</a:t>
          </a:r>
          <a:endParaRPr lang="es-ES" sz="1400" dirty="0">
            <a:solidFill>
              <a:schemeClr val="bg1"/>
            </a:solidFill>
          </a:endParaRPr>
        </a:p>
      </dgm:t>
    </dgm:pt>
    <dgm:pt modelId="{ED339148-5BF4-43D1-9A93-7FD8A18336C3}" type="parTrans" cxnId="{653AED9F-CA00-4773-8C50-30AB16ED93ED}">
      <dgm:prSet/>
      <dgm:spPr/>
      <dgm:t>
        <a:bodyPr/>
        <a:lstStyle/>
        <a:p>
          <a:endParaRPr lang="es-ES"/>
        </a:p>
      </dgm:t>
    </dgm:pt>
    <dgm:pt modelId="{7471AA32-431C-41A3-BB25-C2F1187BBAFF}" type="sibTrans" cxnId="{653AED9F-CA00-4773-8C50-30AB16ED93ED}">
      <dgm:prSet/>
      <dgm:spPr/>
      <dgm:t>
        <a:bodyPr/>
        <a:lstStyle/>
        <a:p>
          <a:endParaRPr lang="es-ES"/>
        </a:p>
      </dgm:t>
    </dgm:pt>
    <dgm:pt modelId="{05088DB4-2A35-4B2E-82AC-92261A1D4370}" type="pres">
      <dgm:prSet presAssocID="{7D5B9A3C-F893-433C-8A5A-0BC2069E649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19D2F17-F6C8-4F12-B8EC-C57A1FEA4116}" type="pres">
      <dgm:prSet presAssocID="{7FA2F790-805D-4C90-8755-3FC75F810D33}" presName="vertOne" presStyleCnt="0"/>
      <dgm:spPr/>
    </dgm:pt>
    <dgm:pt modelId="{39B9ADD8-3BE5-4C2A-B412-FD0BA48B9DBE}" type="pres">
      <dgm:prSet presAssocID="{7FA2F790-805D-4C90-8755-3FC75F810D33}" presName="txOne" presStyleLbl="node0" presStyleIdx="0" presStyleCnt="1" custScaleY="376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D668BD-A49A-45AA-B84D-09919436C1E7}" type="pres">
      <dgm:prSet presAssocID="{7FA2F790-805D-4C90-8755-3FC75F810D33}" presName="parTransOne" presStyleCnt="0"/>
      <dgm:spPr/>
    </dgm:pt>
    <dgm:pt modelId="{D9540CC2-D606-409D-8E47-C82FFF6DA614}" type="pres">
      <dgm:prSet presAssocID="{7FA2F790-805D-4C90-8755-3FC75F810D33}" presName="horzOne" presStyleCnt="0"/>
      <dgm:spPr/>
    </dgm:pt>
    <dgm:pt modelId="{6265BC0B-06E5-4A03-A95C-ABC6B861F059}" type="pres">
      <dgm:prSet presAssocID="{B082CC91-9BC5-4E68-A1A7-B5416B8D6B28}" presName="vertTwo" presStyleCnt="0"/>
      <dgm:spPr/>
    </dgm:pt>
    <dgm:pt modelId="{4E7C6065-C841-49FF-AC16-06EFC2143715}" type="pres">
      <dgm:prSet presAssocID="{B082CC91-9BC5-4E68-A1A7-B5416B8D6B28}" presName="txTwo" presStyleLbl="node2" presStyleIdx="0" presStyleCnt="4" custScaleX="88837" custLinFactNeighborX="7743" custLinFactNeighborY="-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CBAF8A-F38B-4A70-AA09-97DE3604AD2B}" type="pres">
      <dgm:prSet presAssocID="{B082CC91-9BC5-4E68-A1A7-B5416B8D6B28}" presName="horzTwo" presStyleCnt="0"/>
      <dgm:spPr/>
    </dgm:pt>
    <dgm:pt modelId="{DD621F97-5C34-40CB-9A86-F49D2438BA47}" type="pres">
      <dgm:prSet presAssocID="{0B0A5847-E93F-469C-9BED-CBDB48DA5204}" presName="sibSpaceTwo" presStyleCnt="0"/>
      <dgm:spPr/>
    </dgm:pt>
    <dgm:pt modelId="{F04F826E-E84A-45CE-AA4F-44BB897A3409}" type="pres">
      <dgm:prSet presAssocID="{A2083A67-7628-4177-B19E-EB6D16926F7E}" presName="vertTwo" presStyleCnt="0"/>
      <dgm:spPr/>
    </dgm:pt>
    <dgm:pt modelId="{D8749B1E-0985-4F2B-9868-6F3EA3441E5D}" type="pres">
      <dgm:prSet presAssocID="{A2083A67-7628-4177-B19E-EB6D16926F7E}" presName="txTwo" presStyleLbl="node2" presStyleIdx="1" presStyleCnt="4" custScaleX="95549" custLinFactNeighborX="8750" custLinFactNeighborY="-4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7D5546-148F-48F4-960C-F311CE8D4B89}" type="pres">
      <dgm:prSet presAssocID="{A2083A67-7628-4177-B19E-EB6D16926F7E}" presName="horzTwo" presStyleCnt="0"/>
      <dgm:spPr/>
    </dgm:pt>
    <dgm:pt modelId="{97030320-2615-4E16-AF9E-CF5EF718ACE5}" type="pres">
      <dgm:prSet presAssocID="{5D3E0E16-7DAB-43B9-861F-E0C4392BED7A}" presName="sibSpaceTwo" presStyleCnt="0"/>
      <dgm:spPr/>
    </dgm:pt>
    <dgm:pt modelId="{ECA0AC4F-4B90-4EFD-9E8E-F1795C5F59A7}" type="pres">
      <dgm:prSet presAssocID="{C6E6E065-FA36-4FA2-B3FF-2EEC4BF97531}" presName="vertTwo" presStyleCnt="0"/>
      <dgm:spPr/>
    </dgm:pt>
    <dgm:pt modelId="{FA30447C-A1DB-4C1B-9412-42EF594EBC24}" type="pres">
      <dgm:prSet presAssocID="{C6E6E065-FA36-4FA2-B3FF-2EEC4BF97531}" presName="txTwo" presStyleLbl="node2" presStyleIdx="2" presStyleCnt="4" custLinFactNeighborX="3352" custLinFactNeighborY="-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98FBC7E-CDCD-4B30-AB45-E8621BBB8A24}" type="pres">
      <dgm:prSet presAssocID="{C6E6E065-FA36-4FA2-B3FF-2EEC4BF97531}" presName="horzTwo" presStyleCnt="0"/>
      <dgm:spPr/>
    </dgm:pt>
    <dgm:pt modelId="{011F6723-1391-4914-9589-51937764DF4F}" type="pres">
      <dgm:prSet presAssocID="{BB36CD76-A6A2-4FF6-B67F-CEF1569E61CA}" presName="sibSpaceTwo" presStyleCnt="0"/>
      <dgm:spPr/>
    </dgm:pt>
    <dgm:pt modelId="{DAAF1A1D-555C-4F09-A78E-55195C952DB2}" type="pres">
      <dgm:prSet presAssocID="{4B277973-0548-4E9D-88C3-0CDE832711EA}" presName="vertTwo" presStyleCnt="0"/>
      <dgm:spPr/>
    </dgm:pt>
    <dgm:pt modelId="{B114A2F7-D9E3-44D9-B301-4EC2557D8D46}" type="pres">
      <dgm:prSet presAssocID="{4B277973-0548-4E9D-88C3-0CDE832711EA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DB6DA4-6CDB-4350-9614-285EC8FE8CE9}" type="pres">
      <dgm:prSet presAssocID="{4B277973-0548-4E9D-88C3-0CDE832711EA}" presName="horzTwo" presStyleCnt="0"/>
      <dgm:spPr/>
    </dgm:pt>
  </dgm:ptLst>
  <dgm:cxnLst>
    <dgm:cxn modelId="{4100BB02-B1A4-4276-9392-6697635FCAEA}" type="presOf" srcId="{7D5B9A3C-F893-433C-8A5A-0BC2069E6494}" destId="{05088DB4-2A35-4B2E-82AC-92261A1D4370}" srcOrd="0" destOrd="0" presId="urn:microsoft.com/office/officeart/2005/8/layout/hierarchy4"/>
    <dgm:cxn modelId="{24F9E5A0-3D9E-47FF-9FE3-BAB55C71C1AC}" type="presOf" srcId="{7FA2F790-805D-4C90-8755-3FC75F810D33}" destId="{39B9ADD8-3BE5-4C2A-B412-FD0BA48B9DBE}" srcOrd="0" destOrd="0" presId="urn:microsoft.com/office/officeart/2005/8/layout/hierarchy4"/>
    <dgm:cxn modelId="{8A7E3CDC-56E7-4BC8-A304-A69AA1EF5E36}" type="presOf" srcId="{C6E6E065-FA36-4FA2-B3FF-2EEC4BF97531}" destId="{FA30447C-A1DB-4C1B-9412-42EF594EBC24}" srcOrd="0" destOrd="0" presId="urn:microsoft.com/office/officeart/2005/8/layout/hierarchy4"/>
    <dgm:cxn modelId="{E1200AF2-3965-49D8-8679-89063B40BBC2}" type="presOf" srcId="{A2083A67-7628-4177-B19E-EB6D16926F7E}" destId="{D8749B1E-0985-4F2B-9868-6F3EA3441E5D}" srcOrd="0" destOrd="0" presId="urn:microsoft.com/office/officeart/2005/8/layout/hierarchy4"/>
    <dgm:cxn modelId="{0404A306-C53C-4F91-804E-127E1FBE7058}" srcId="{7FA2F790-805D-4C90-8755-3FC75F810D33}" destId="{B082CC91-9BC5-4E68-A1A7-B5416B8D6B28}" srcOrd="0" destOrd="0" parTransId="{04BA6976-397F-4586-B663-A8F714E06A30}" sibTransId="{0B0A5847-E93F-469C-9BED-CBDB48DA5204}"/>
    <dgm:cxn modelId="{CC7947AD-0DB3-4B12-AB5C-B8F4A241C7BD}" type="presOf" srcId="{B082CC91-9BC5-4E68-A1A7-B5416B8D6B28}" destId="{4E7C6065-C841-49FF-AC16-06EFC2143715}" srcOrd="0" destOrd="0" presId="urn:microsoft.com/office/officeart/2005/8/layout/hierarchy4"/>
    <dgm:cxn modelId="{73DE36C4-9C75-42C0-898D-67EDA345E59B}" srcId="{7D5B9A3C-F893-433C-8A5A-0BC2069E6494}" destId="{7FA2F790-805D-4C90-8755-3FC75F810D33}" srcOrd="0" destOrd="0" parTransId="{AD76C562-51B1-492C-8CD4-0AE46AB7E1E5}" sibTransId="{818931E7-38D9-4FFE-B7CE-F49141309EDD}"/>
    <dgm:cxn modelId="{A544427A-FF65-4F1E-A288-3EA953E5D42C}" type="presOf" srcId="{4B277973-0548-4E9D-88C3-0CDE832711EA}" destId="{B114A2F7-D9E3-44D9-B301-4EC2557D8D46}" srcOrd="0" destOrd="0" presId="urn:microsoft.com/office/officeart/2005/8/layout/hierarchy4"/>
    <dgm:cxn modelId="{653AED9F-CA00-4773-8C50-30AB16ED93ED}" srcId="{7FA2F790-805D-4C90-8755-3FC75F810D33}" destId="{4B277973-0548-4E9D-88C3-0CDE832711EA}" srcOrd="3" destOrd="0" parTransId="{ED339148-5BF4-43D1-9A93-7FD8A18336C3}" sibTransId="{7471AA32-431C-41A3-BB25-C2F1187BBAFF}"/>
    <dgm:cxn modelId="{69C745E6-2CEE-4BD4-906A-AA9E0DD04E28}" srcId="{7FA2F790-805D-4C90-8755-3FC75F810D33}" destId="{C6E6E065-FA36-4FA2-B3FF-2EEC4BF97531}" srcOrd="2" destOrd="0" parTransId="{AC51B491-4542-4D77-80AD-A71495B98611}" sibTransId="{BB36CD76-A6A2-4FF6-B67F-CEF1569E61CA}"/>
    <dgm:cxn modelId="{2CE4FC56-E696-47F4-833D-DDBD31846194}" srcId="{7FA2F790-805D-4C90-8755-3FC75F810D33}" destId="{A2083A67-7628-4177-B19E-EB6D16926F7E}" srcOrd="1" destOrd="0" parTransId="{F03E9909-3ED8-4CFB-AE90-6D86C4BE7A09}" sibTransId="{5D3E0E16-7DAB-43B9-861F-E0C4392BED7A}"/>
    <dgm:cxn modelId="{B5EDCC31-B85C-4A8F-9601-39B6E55A7BEF}" type="presParOf" srcId="{05088DB4-2A35-4B2E-82AC-92261A1D4370}" destId="{D19D2F17-F6C8-4F12-B8EC-C57A1FEA4116}" srcOrd="0" destOrd="0" presId="urn:microsoft.com/office/officeart/2005/8/layout/hierarchy4"/>
    <dgm:cxn modelId="{6F4BE799-C2C4-42D0-BD7C-B1177A494B4B}" type="presParOf" srcId="{D19D2F17-F6C8-4F12-B8EC-C57A1FEA4116}" destId="{39B9ADD8-3BE5-4C2A-B412-FD0BA48B9DBE}" srcOrd="0" destOrd="0" presId="urn:microsoft.com/office/officeart/2005/8/layout/hierarchy4"/>
    <dgm:cxn modelId="{F83E731A-74D8-4DD5-91EF-2549D0BC42B7}" type="presParOf" srcId="{D19D2F17-F6C8-4F12-B8EC-C57A1FEA4116}" destId="{C4D668BD-A49A-45AA-B84D-09919436C1E7}" srcOrd="1" destOrd="0" presId="urn:microsoft.com/office/officeart/2005/8/layout/hierarchy4"/>
    <dgm:cxn modelId="{74FEE865-EC21-4DF6-9236-72FD152BF55F}" type="presParOf" srcId="{D19D2F17-F6C8-4F12-B8EC-C57A1FEA4116}" destId="{D9540CC2-D606-409D-8E47-C82FFF6DA614}" srcOrd="2" destOrd="0" presId="urn:microsoft.com/office/officeart/2005/8/layout/hierarchy4"/>
    <dgm:cxn modelId="{F0B2C7DB-0A8C-4DBA-9D7F-49BDE2FD2F63}" type="presParOf" srcId="{D9540CC2-D606-409D-8E47-C82FFF6DA614}" destId="{6265BC0B-06E5-4A03-A95C-ABC6B861F059}" srcOrd="0" destOrd="0" presId="urn:microsoft.com/office/officeart/2005/8/layout/hierarchy4"/>
    <dgm:cxn modelId="{A8FD80A7-1B85-4251-834F-000D395900F4}" type="presParOf" srcId="{6265BC0B-06E5-4A03-A95C-ABC6B861F059}" destId="{4E7C6065-C841-49FF-AC16-06EFC2143715}" srcOrd="0" destOrd="0" presId="urn:microsoft.com/office/officeart/2005/8/layout/hierarchy4"/>
    <dgm:cxn modelId="{6525E466-1B35-41F1-B511-4FAB5E714322}" type="presParOf" srcId="{6265BC0B-06E5-4A03-A95C-ABC6B861F059}" destId="{87CBAF8A-F38B-4A70-AA09-97DE3604AD2B}" srcOrd="1" destOrd="0" presId="urn:microsoft.com/office/officeart/2005/8/layout/hierarchy4"/>
    <dgm:cxn modelId="{5F3603CC-AD59-41F6-B670-74063F00433C}" type="presParOf" srcId="{D9540CC2-D606-409D-8E47-C82FFF6DA614}" destId="{DD621F97-5C34-40CB-9A86-F49D2438BA47}" srcOrd="1" destOrd="0" presId="urn:microsoft.com/office/officeart/2005/8/layout/hierarchy4"/>
    <dgm:cxn modelId="{26C79C56-E53F-47D8-AA1B-66A4DFC766F4}" type="presParOf" srcId="{D9540CC2-D606-409D-8E47-C82FFF6DA614}" destId="{F04F826E-E84A-45CE-AA4F-44BB897A3409}" srcOrd="2" destOrd="0" presId="urn:microsoft.com/office/officeart/2005/8/layout/hierarchy4"/>
    <dgm:cxn modelId="{5E827DF5-D7CD-4F66-BA90-284E264ABCBB}" type="presParOf" srcId="{F04F826E-E84A-45CE-AA4F-44BB897A3409}" destId="{D8749B1E-0985-4F2B-9868-6F3EA3441E5D}" srcOrd="0" destOrd="0" presId="urn:microsoft.com/office/officeart/2005/8/layout/hierarchy4"/>
    <dgm:cxn modelId="{8AFDB89A-EB63-4060-A814-9A4B8F6E351F}" type="presParOf" srcId="{F04F826E-E84A-45CE-AA4F-44BB897A3409}" destId="{3F7D5546-148F-48F4-960C-F311CE8D4B89}" srcOrd="1" destOrd="0" presId="urn:microsoft.com/office/officeart/2005/8/layout/hierarchy4"/>
    <dgm:cxn modelId="{32B0AD40-5326-400B-BD28-DE27E76DE8AA}" type="presParOf" srcId="{D9540CC2-D606-409D-8E47-C82FFF6DA614}" destId="{97030320-2615-4E16-AF9E-CF5EF718ACE5}" srcOrd="3" destOrd="0" presId="urn:microsoft.com/office/officeart/2005/8/layout/hierarchy4"/>
    <dgm:cxn modelId="{113D82BE-7656-4D2A-83D7-59AA8C25A5D4}" type="presParOf" srcId="{D9540CC2-D606-409D-8E47-C82FFF6DA614}" destId="{ECA0AC4F-4B90-4EFD-9E8E-F1795C5F59A7}" srcOrd="4" destOrd="0" presId="urn:microsoft.com/office/officeart/2005/8/layout/hierarchy4"/>
    <dgm:cxn modelId="{59F9E082-22F7-40D5-ADFA-519A9579C3D8}" type="presParOf" srcId="{ECA0AC4F-4B90-4EFD-9E8E-F1795C5F59A7}" destId="{FA30447C-A1DB-4C1B-9412-42EF594EBC24}" srcOrd="0" destOrd="0" presId="urn:microsoft.com/office/officeart/2005/8/layout/hierarchy4"/>
    <dgm:cxn modelId="{1BEA8AA3-0D88-4992-BF07-0A37121F421F}" type="presParOf" srcId="{ECA0AC4F-4B90-4EFD-9E8E-F1795C5F59A7}" destId="{698FBC7E-CDCD-4B30-AB45-E8621BBB8A24}" srcOrd="1" destOrd="0" presId="urn:microsoft.com/office/officeart/2005/8/layout/hierarchy4"/>
    <dgm:cxn modelId="{3AF8D149-2CAF-4C97-8293-D215887E52BF}" type="presParOf" srcId="{D9540CC2-D606-409D-8E47-C82FFF6DA614}" destId="{011F6723-1391-4914-9589-51937764DF4F}" srcOrd="5" destOrd="0" presId="urn:microsoft.com/office/officeart/2005/8/layout/hierarchy4"/>
    <dgm:cxn modelId="{FD187A98-1174-483F-8B5D-8A0F23A62500}" type="presParOf" srcId="{D9540CC2-D606-409D-8E47-C82FFF6DA614}" destId="{DAAF1A1D-555C-4F09-A78E-55195C952DB2}" srcOrd="6" destOrd="0" presId="urn:microsoft.com/office/officeart/2005/8/layout/hierarchy4"/>
    <dgm:cxn modelId="{37672DBC-8937-45DE-88D7-34F4274505E6}" type="presParOf" srcId="{DAAF1A1D-555C-4F09-A78E-55195C952DB2}" destId="{B114A2F7-D9E3-44D9-B301-4EC2557D8D46}" srcOrd="0" destOrd="0" presId="urn:microsoft.com/office/officeart/2005/8/layout/hierarchy4"/>
    <dgm:cxn modelId="{123D3DB6-70EC-430C-B802-F588149E39C6}" type="presParOf" srcId="{DAAF1A1D-555C-4F09-A78E-55195C952DB2}" destId="{0CDB6DA4-6CDB-4350-9614-285EC8FE8CE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5B9A3C-F893-433C-8A5A-0BC2069E6494}" type="doc">
      <dgm:prSet loTypeId="urn:microsoft.com/office/officeart/2005/8/layout/orgChart1" loCatId="hierarchy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ES"/>
        </a:p>
      </dgm:t>
    </dgm:pt>
    <dgm:pt modelId="{7FA2F790-805D-4C90-8755-3FC75F810D33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impregnar la realidad del </a:t>
          </a:r>
          <a:r>
            <a:rPr lang="es-ES" b="1" dirty="0" smtClean="0">
              <a:solidFill>
                <a:schemeClr val="bg1"/>
              </a:solidFill>
            </a:rPr>
            <a:t>CENTRO DE INTELIGENCIA ESPIRITUAL</a:t>
          </a:r>
          <a:r>
            <a:rPr lang="es-ES" dirty="0" smtClean="0">
              <a:solidFill>
                <a:schemeClr val="bg1"/>
              </a:solidFill>
            </a:rPr>
            <a:t>/ existencial que dé profundidad a todo y a todos</a:t>
          </a:r>
          <a:r>
            <a:rPr lang="es-ES" dirty="0" smtClean="0">
              <a:solidFill>
                <a:srgbClr val="898989"/>
              </a:solidFill>
            </a:rPr>
            <a:t>.</a:t>
          </a:r>
          <a:endParaRPr lang="es-ES" dirty="0"/>
        </a:p>
      </dgm:t>
    </dgm:pt>
    <dgm:pt modelId="{AD76C562-51B1-492C-8CD4-0AE46AB7E1E5}" type="parTrans" cxnId="{73DE36C4-9C75-42C0-898D-67EDA345E59B}">
      <dgm:prSet/>
      <dgm:spPr/>
      <dgm:t>
        <a:bodyPr/>
        <a:lstStyle/>
        <a:p>
          <a:endParaRPr lang="es-ES"/>
        </a:p>
      </dgm:t>
    </dgm:pt>
    <dgm:pt modelId="{818931E7-38D9-4FFE-B7CE-F49141309EDD}" type="sibTrans" cxnId="{73DE36C4-9C75-42C0-898D-67EDA345E59B}">
      <dgm:prSet/>
      <dgm:spPr/>
      <dgm:t>
        <a:bodyPr/>
        <a:lstStyle/>
        <a:p>
          <a:endParaRPr lang="es-ES"/>
        </a:p>
      </dgm:t>
    </dgm:pt>
    <dgm:pt modelId="{B082CC91-9BC5-4E68-A1A7-B5416B8D6B28}">
      <dgm:prSet phldrT="[Texto]"/>
      <dgm:spPr>
        <a:solidFill>
          <a:schemeClr val="accent6"/>
        </a:solidFill>
      </dgm:spPr>
      <dgm:t>
        <a:bodyPr/>
        <a:lstStyle/>
        <a:p>
          <a:r>
            <a:rPr lang="es-ES" b="1" dirty="0" smtClean="0">
              <a:solidFill>
                <a:schemeClr val="bg1"/>
              </a:solidFill>
            </a:rPr>
            <a:t>ESPACIOS</a:t>
          </a:r>
          <a:r>
            <a:rPr lang="es-ES" dirty="0" smtClean="0">
              <a:solidFill>
                <a:schemeClr val="bg1"/>
              </a:solidFill>
            </a:rPr>
            <a:t> que favorezcan el encuentro</a:t>
          </a:r>
          <a:endParaRPr lang="es-ES" dirty="0">
            <a:solidFill>
              <a:schemeClr val="bg1"/>
            </a:solidFill>
          </a:endParaRPr>
        </a:p>
      </dgm:t>
    </dgm:pt>
    <dgm:pt modelId="{04BA6976-397F-4586-B663-A8F714E06A30}" type="parTrans" cxnId="{0404A306-C53C-4F91-804E-127E1FBE7058}">
      <dgm:prSet/>
      <dgm:spPr/>
      <dgm:t>
        <a:bodyPr/>
        <a:lstStyle/>
        <a:p>
          <a:endParaRPr lang="es-ES"/>
        </a:p>
      </dgm:t>
    </dgm:pt>
    <dgm:pt modelId="{0B0A5847-E93F-469C-9BED-CBDB48DA5204}" type="sibTrans" cxnId="{0404A306-C53C-4F91-804E-127E1FBE7058}">
      <dgm:prSet/>
      <dgm:spPr/>
      <dgm:t>
        <a:bodyPr/>
        <a:lstStyle/>
        <a:p>
          <a:endParaRPr lang="es-ES"/>
        </a:p>
      </dgm:t>
    </dgm:pt>
    <dgm:pt modelId="{A2083A67-7628-4177-B19E-EB6D16926F7E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Plan de interioridad</a:t>
          </a:r>
          <a:endParaRPr lang="es-ES" dirty="0">
            <a:solidFill>
              <a:schemeClr val="bg1"/>
            </a:solidFill>
          </a:endParaRPr>
        </a:p>
      </dgm:t>
    </dgm:pt>
    <dgm:pt modelId="{F03E9909-3ED8-4CFB-AE90-6D86C4BE7A09}" type="parTrans" cxnId="{2CE4FC56-E696-47F4-833D-DDBD31846194}">
      <dgm:prSet/>
      <dgm:spPr/>
      <dgm:t>
        <a:bodyPr/>
        <a:lstStyle/>
        <a:p>
          <a:endParaRPr lang="es-ES"/>
        </a:p>
      </dgm:t>
    </dgm:pt>
    <dgm:pt modelId="{5D3E0E16-7DAB-43B9-861F-E0C4392BED7A}" type="sibTrans" cxnId="{2CE4FC56-E696-47F4-833D-DDBD31846194}">
      <dgm:prSet/>
      <dgm:spPr/>
      <dgm:t>
        <a:bodyPr/>
        <a:lstStyle/>
        <a:p>
          <a:endParaRPr lang="es-ES"/>
        </a:p>
      </dgm:t>
    </dgm:pt>
    <dgm:pt modelId="{ECCCC92C-5741-4D23-8287-F4FE88EABE83}" type="pres">
      <dgm:prSet presAssocID="{7D5B9A3C-F893-433C-8A5A-0BC2069E64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203E54A-FADF-49AD-823C-C740534B2FA5}" type="pres">
      <dgm:prSet presAssocID="{7FA2F790-805D-4C90-8755-3FC75F810D33}" presName="hierRoot1" presStyleCnt="0">
        <dgm:presLayoutVars>
          <dgm:hierBranch val="init"/>
        </dgm:presLayoutVars>
      </dgm:prSet>
      <dgm:spPr/>
    </dgm:pt>
    <dgm:pt modelId="{7E9BE17E-C416-46E7-BABF-99693021B8BD}" type="pres">
      <dgm:prSet presAssocID="{7FA2F790-805D-4C90-8755-3FC75F810D33}" presName="rootComposite1" presStyleCnt="0"/>
      <dgm:spPr/>
    </dgm:pt>
    <dgm:pt modelId="{F3A425C9-A3B0-4E38-9453-808A7C6D9597}" type="pres">
      <dgm:prSet presAssocID="{7FA2F790-805D-4C90-8755-3FC75F810D33}" presName="rootText1" presStyleLbl="node0" presStyleIdx="0" presStyleCnt="1" custScaleX="116362" custScaleY="130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41D51CF-98DF-4F90-B1AA-D2F1DE484F4C}" type="pres">
      <dgm:prSet presAssocID="{7FA2F790-805D-4C90-8755-3FC75F810D3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E9A6D1D-A006-4414-A391-6398545C87A1}" type="pres">
      <dgm:prSet presAssocID="{7FA2F790-805D-4C90-8755-3FC75F810D33}" presName="hierChild2" presStyleCnt="0"/>
      <dgm:spPr/>
    </dgm:pt>
    <dgm:pt modelId="{0B885F8C-C24D-47F6-8BE8-E69D88A666B2}" type="pres">
      <dgm:prSet presAssocID="{04BA6976-397F-4586-B663-A8F714E06A30}" presName="Name37" presStyleLbl="parChTrans1D2" presStyleIdx="0" presStyleCnt="2"/>
      <dgm:spPr/>
      <dgm:t>
        <a:bodyPr/>
        <a:lstStyle/>
        <a:p>
          <a:endParaRPr lang="es-ES"/>
        </a:p>
      </dgm:t>
    </dgm:pt>
    <dgm:pt modelId="{0C3B73A1-B0ED-4A11-B017-59CAFE28AA13}" type="pres">
      <dgm:prSet presAssocID="{B082CC91-9BC5-4E68-A1A7-B5416B8D6B28}" presName="hierRoot2" presStyleCnt="0">
        <dgm:presLayoutVars>
          <dgm:hierBranch val="init"/>
        </dgm:presLayoutVars>
      </dgm:prSet>
      <dgm:spPr/>
    </dgm:pt>
    <dgm:pt modelId="{F69912AE-FACA-4664-85B8-74CEE50E88F3}" type="pres">
      <dgm:prSet presAssocID="{B082CC91-9BC5-4E68-A1A7-B5416B8D6B28}" presName="rootComposite" presStyleCnt="0"/>
      <dgm:spPr/>
    </dgm:pt>
    <dgm:pt modelId="{E8A949A7-A323-4E8B-B652-976697B0C834}" type="pres">
      <dgm:prSet presAssocID="{B082CC91-9BC5-4E68-A1A7-B5416B8D6B2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67CA22-368B-4DE0-822D-18FF44676678}" type="pres">
      <dgm:prSet presAssocID="{B082CC91-9BC5-4E68-A1A7-B5416B8D6B28}" presName="rootConnector" presStyleLbl="node2" presStyleIdx="0" presStyleCnt="2"/>
      <dgm:spPr/>
      <dgm:t>
        <a:bodyPr/>
        <a:lstStyle/>
        <a:p>
          <a:endParaRPr lang="es-ES"/>
        </a:p>
      </dgm:t>
    </dgm:pt>
    <dgm:pt modelId="{E2F8070D-6E9A-4685-ACFA-66E86EAB2586}" type="pres">
      <dgm:prSet presAssocID="{B082CC91-9BC5-4E68-A1A7-B5416B8D6B28}" presName="hierChild4" presStyleCnt="0"/>
      <dgm:spPr/>
    </dgm:pt>
    <dgm:pt modelId="{C0B77C0C-53D8-4F5A-BE5D-6825E3F89294}" type="pres">
      <dgm:prSet presAssocID="{B082CC91-9BC5-4E68-A1A7-B5416B8D6B28}" presName="hierChild5" presStyleCnt="0"/>
      <dgm:spPr/>
    </dgm:pt>
    <dgm:pt modelId="{3F18CB16-152A-44BF-AD3B-CE9AFFBC1BA6}" type="pres">
      <dgm:prSet presAssocID="{F03E9909-3ED8-4CFB-AE90-6D86C4BE7A09}" presName="Name37" presStyleLbl="parChTrans1D2" presStyleIdx="1" presStyleCnt="2"/>
      <dgm:spPr/>
      <dgm:t>
        <a:bodyPr/>
        <a:lstStyle/>
        <a:p>
          <a:endParaRPr lang="es-ES"/>
        </a:p>
      </dgm:t>
    </dgm:pt>
    <dgm:pt modelId="{D2E98F2A-7C82-47F4-9844-4989511A2CB9}" type="pres">
      <dgm:prSet presAssocID="{A2083A67-7628-4177-B19E-EB6D16926F7E}" presName="hierRoot2" presStyleCnt="0">
        <dgm:presLayoutVars>
          <dgm:hierBranch val="init"/>
        </dgm:presLayoutVars>
      </dgm:prSet>
      <dgm:spPr/>
    </dgm:pt>
    <dgm:pt modelId="{3D8748D0-7D59-41BE-B463-832AB83863AD}" type="pres">
      <dgm:prSet presAssocID="{A2083A67-7628-4177-B19E-EB6D16926F7E}" presName="rootComposite" presStyleCnt="0"/>
      <dgm:spPr/>
    </dgm:pt>
    <dgm:pt modelId="{53C841C4-177B-45C5-8519-74FB5B3FD144}" type="pres">
      <dgm:prSet presAssocID="{A2083A67-7628-4177-B19E-EB6D16926F7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1D43F6-E92E-4038-BE38-9AB55EF64F70}" type="pres">
      <dgm:prSet presAssocID="{A2083A67-7628-4177-B19E-EB6D16926F7E}" presName="rootConnector" presStyleLbl="node2" presStyleIdx="1" presStyleCnt="2"/>
      <dgm:spPr/>
      <dgm:t>
        <a:bodyPr/>
        <a:lstStyle/>
        <a:p>
          <a:endParaRPr lang="es-ES"/>
        </a:p>
      </dgm:t>
    </dgm:pt>
    <dgm:pt modelId="{CC4FCFA6-83D9-4625-897F-E54B959B6363}" type="pres">
      <dgm:prSet presAssocID="{A2083A67-7628-4177-B19E-EB6D16926F7E}" presName="hierChild4" presStyleCnt="0"/>
      <dgm:spPr/>
    </dgm:pt>
    <dgm:pt modelId="{EFE8811D-79AF-4C6A-BB55-A9473DEC1E85}" type="pres">
      <dgm:prSet presAssocID="{A2083A67-7628-4177-B19E-EB6D16926F7E}" presName="hierChild5" presStyleCnt="0"/>
      <dgm:spPr/>
    </dgm:pt>
    <dgm:pt modelId="{EC3E96A2-8B87-4080-8019-6A43C5F2B1C7}" type="pres">
      <dgm:prSet presAssocID="{7FA2F790-805D-4C90-8755-3FC75F810D33}" presName="hierChild3" presStyleCnt="0"/>
      <dgm:spPr/>
    </dgm:pt>
  </dgm:ptLst>
  <dgm:cxnLst>
    <dgm:cxn modelId="{536ADA02-319A-4BB2-8D8A-466B21C152C9}" type="presOf" srcId="{04BA6976-397F-4586-B663-A8F714E06A30}" destId="{0B885F8C-C24D-47F6-8BE8-E69D88A666B2}" srcOrd="0" destOrd="0" presId="urn:microsoft.com/office/officeart/2005/8/layout/orgChart1"/>
    <dgm:cxn modelId="{06A927D4-0968-4333-964E-7CB21120BA22}" type="presOf" srcId="{7FA2F790-805D-4C90-8755-3FC75F810D33}" destId="{841D51CF-98DF-4F90-B1AA-D2F1DE484F4C}" srcOrd="1" destOrd="0" presId="urn:microsoft.com/office/officeart/2005/8/layout/orgChart1"/>
    <dgm:cxn modelId="{0404A306-C53C-4F91-804E-127E1FBE7058}" srcId="{7FA2F790-805D-4C90-8755-3FC75F810D33}" destId="{B082CC91-9BC5-4E68-A1A7-B5416B8D6B28}" srcOrd="0" destOrd="0" parTransId="{04BA6976-397F-4586-B663-A8F714E06A30}" sibTransId="{0B0A5847-E93F-469C-9BED-CBDB48DA5204}"/>
    <dgm:cxn modelId="{3572CC48-929E-4F34-BDE2-0D5573EBBC6B}" type="presOf" srcId="{7D5B9A3C-F893-433C-8A5A-0BC2069E6494}" destId="{ECCCC92C-5741-4D23-8287-F4FE88EABE83}" srcOrd="0" destOrd="0" presId="urn:microsoft.com/office/officeart/2005/8/layout/orgChart1"/>
    <dgm:cxn modelId="{73DE36C4-9C75-42C0-898D-67EDA345E59B}" srcId="{7D5B9A3C-F893-433C-8A5A-0BC2069E6494}" destId="{7FA2F790-805D-4C90-8755-3FC75F810D33}" srcOrd="0" destOrd="0" parTransId="{AD76C562-51B1-492C-8CD4-0AE46AB7E1E5}" sibTransId="{818931E7-38D9-4FFE-B7CE-F49141309EDD}"/>
    <dgm:cxn modelId="{D9C38DC1-7B5E-4BDC-98D9-A8632EFEB73D}" type="presOf" srcId="{B082CC91-9BC5-4E68-A1A7-B5416B8D6B28}" destId="{E8A949A7-A323-4E8B-B652-976697B0C834}" srcOrd="0" destOrd="0" presId="urn:microsoft.com/office/officeart/2005/8/layout/orgChart1"/>
    <dgm:cxn modelId="{31D1FDF1-9D12-4440-B080-1EE16C027BA3}" type="presOf" srcId="{B082CC91-9BC5-4E68-A1A7-B5416B8D6B28}" destId="{6867CA22-368B-4DE0-822D-18FF44676678}" srcOrd="1" destOrd="0" presId="urn:microsoft.com/office/officeart/2005/8/layout/orgChart1"/>
    <dgm:cxn modelId="{EF546C29-0106-4A13-BEC7-0E86924FD180}" type="presOf" srcId="{A2083A67-7628-4177-B19E-EB6D16926F7E}" destId="{731D43F6-E92E-4038-BE38-9AB55EF64F70}" srcOrd="1" destOrd="0" presId="urn:microsoft.com/office/officeart/2005/8/layout/orgChart1"/>
    <dgm:cxn modelId="{F3E223F2-C695-4D2E-9DAD-FA346E635AD4}" type="presOf" srcId="{7FA2F790-805D-4C90-8755-3FC75F810D33}" destId="{F3A425C9-A3B0-4E38-9453-808A7C6D9597}" srcOrd="0" destOrd="0" presId="urn:microsoft.com/office/officeart/2005/8/layout/orgChart1"/>
    <dgm:cxn modelId="{D6E10A50-CBB1-4ED2-9B4D-862D6102249F}" type="presOf" srcId="{A2083A67-7628-4177-B19E-EB6D16926F7E}" destId="{53C841C4-177B-45C5-8519-74FB5B3FD144}" srcOrd="0" destOrd="0" presId="urn:microsoft.com/office/officeart/2005/8/layout/orgChart1"/>
    <dgm:cxn modelId="{5AC4201D-607A-435A-AA05-1CE1E4EA8DB8}" type="presOf" srcId="{F03E9909-3ED8-4CFB-AE90-6D86C4BE7A09}" destId="{3F18CB16-152A-44BF-AD3B-CE9AFFBC1BA6}" srcOrd="0" destOrd="0" presId="urn:microsoft.com/office/officeart/2005/8/layout/orgChart1"/>
    <dgm:cxn modelId="{2CE4FC56-E696-47F4-833D-DDBD31846194}" srcId="{7FA2F790-805D-4C90-8755-3FC75F810D33}" destId="{A2083A67-7628-4177-B19E-EB6D16926F7E}" srcOrd="1" destOrd="0" parTransId="{F03E9909-3ED8-4CFB-AE90-6D86C4BE7A09}" sibTransId="{5D3E0E16-7DAB-43B9-861F-E0C4392BED7A}"/>
    <dgm:cxn modelId="{99BE8023-88E0-47E1-96B8-5836F1B289B8}" type="presParOf" srcId="{ECCCC92C-5741-4D23-8287-F4FE88EABE83}" destId="{6203E54A-FADF-49AD-823C-C740534B2FA5}" srcOrd="0" destOrd="0" presId="urn:microsoft.com/office/officeart/2005/8/layout/orgChart1"/>
    <dgm:cxn modelId="{4C718BE3-DEC4-4BF9-8C8D-9CC60D3949D2}" type="presParOf" srcId="{6203E54A-FADF-49AD-823C-C740534B2FA5}" destId="{7E9BE17E-C416-46E7-BABF-99693021B8BD}" srcOrd="0" destOrd="0" presId="urn:microsoft.com/office/officeart/2005/8/layout/orgChart1"/>
    <dgm:cxn modelId="{C88C71F2-FE4E-4232-B1C2-DBF578AF3637}" type="presParOf" srcId="{7E9BE17E-C416-46E7-BABF-99693021B8BD}" destId="{F3A425C9-A3B0-4E38-9453-808A7C6D9597}" srcOrd="0" destOrd="0" presId="urn:microsoft.com/office/officeart/2005/8/layout/orgChart1"/>
    <dgm:cxn modelId="{C7108780-4F6A-4364-B575-44B11E4BCEF3}" type="presParOf" srcId="{7E9BE17E-C416-46E7-BABF-99693021B8BD}" destId="{841D51CF-98DF-4F90-B1AA-D2F1DE484F4C}" srcOrd="1" destOrd="0" presId="urn:microsoft.com/office/officeart/2005/8/layout/orgChart1"/>
    <dgm:cxn modelId="{73694B2B-FDF5-42AB-A37F-1089DA7A3CAB}" type="presParOf" srcId="{6203E54A-FADF-49AD-823C-C740534B2FA5}" destId="{2E9A6D1D-A006-4414-A391-6398545C87A1}" srcOrd="1" destOrd="0" presId="urn:microsoft.com/office/officeart/2005/8/layout/orgChart1"/>
    <dgm:cxn modelId="{97A51BC3-D084-45A8-AA7F-B55CAA70D650}" type="presParOf" srcId="{2E9A6D1D-A006-4414-A391-6398545C87A1}" destId="{0B885F8C-C24D-47F6-8BE8-E69D88A666B2}" srcOrd="0" destOrd="0" presId="urn:microsoft.com/office/officeart/2005/8/layout/orgChart1"/>
    <dgm:cxn modelId="{EC5E85F1-5A4C-469E-9945-B9802C070700}" type="presParOf" srcId="{2E9A6D1D-A006-4414-A391-6398545C87A1}" destId="{0C3B73A1-B0ED-4A11-B017-59CAFE28AA13}" srcOrd="1" destOrd="0" presId="urn:microsoft.com/office/officeart/2005/8/layout/orgChart1"/>
    <dgm:cxn modelId="{330F31B9-1286-4B82-BBA8-7472B2E18675}" type="presParOf" srcId="{0C3B73A1-B0ED-4A11-B017-59CAFE28AA13}" destId="{F69912AE-FACA-4664-85B8-74CEE50E88F3}" srcOrd="0" destOrd="0" presId="urn:microsoft.com/office/officeart/2005/8/layout/orgChart1"/>
    <dgm:cxn modelId="{736EDD84-2191-4469-9153-F8F36BD926A8}" type="presParOf" srcId="{F69912AE-FACA-4664-85B8-74CEE50E88F3}" destId="{E8A949A7-A323-4E8B-B652-976697B0C834}" srcOrd="0" destOrd="0" presId="urn:microsoft.com/office/officeart/2005/8/layout/orgChart1"/>
    <dgm:cxn modelId="{15D431FD-E520-4FED-A76E-596FFF1CBF5F}" type="presParOf" srcId="{F69912AE-FACA-4664-85B8-74CEE50E88F3}" destId="{6867CA22-368B-4DE0-822D-18FF44676678}" srcOrd="1" destOrd="0" presId="urn:microsoft.com/office/officeart/2005/8/layout/orgChart1"/>
    <dgm:cxn modelId="{038E47D1-782D-4AC8-84BB-1A0B44B54D38}" type="presParOf" srcId="{0C3B73A1-B0ED-4A11-B017-59CAFE28AA13}" destId="{E2F8070D-6E9A-4685-ACFA-66E86EAB2586}" srcOrd="1" destOrd="0" presId="urn:microsoft.com/office/officeart/2005/8/layout/orgChart1"/>
    <dgm:cxn modelId="{105CE52E-B44A-4A6F-85A9-0488948017A2}" type="presParOf" srcId="{0C3B73A1-B0ED-4A11-B017-59CAFE28AA13}" destId="{C0B77C0C-53D8-4F5A-BE5D-6825E3F89294}" srcOrd="2" destOrd="0" presId="urn:microsoft.com/office/officeart/2005/8/layout/orgChart1"/>
    <dgm:cxn modelId="{2DEE0B10-F456-458C-BF66-97830FC332FC}" type="presParOf" srcId="{2E9A6D1D-A006-4414-A391-6398545C87A1}" destId="{3F18CB16-152A-44BF-AD3B-CE9AFFBC1BA6}" srcOrd="2" destOrd="0" presId="urn:microsoft.com/office/officeart/2005/8/layout/orgChart1"/>
    <dgm:cxn modelId="{7C45A536-C76C-4677-A449-FCB257ADDFA3}" type="presParOf" srcId="{2E9A6D1D-A006-4414-A391-6398545C87A1}" destId="{D2E98F2A-7C82-47F4-9844-4989511A2CB9}" srcOrd="3" destOrd="0" presId="urn:microsoft.com/office/officeart/2005/8/layout/orgChart1"/>
    <dgm:cxn modelId="{E5390F88-1512-4E04-809C-0D938088B7D3}" type="presParOf" srcId="{D2E98F2A-7C82-47F4-9844-4989511A2CB9}" destId="{3D8748D0-7D59-41BE-B463-832AB83863AD}" srcOrd="0" destOrd="0" presId="urn:microsoft.com/office/officeart/2005/8/layout/orgChart1"/>
    <dgm:cxn modelId="{8AC05788-B485-4E1C-A829-78274444C590}" type="presParOf" srcId="{3D8748D0-7D59-41BE-B463-832AB83863AD}" destId="{53C841C4-177B-45C5-8519-74FB5B3FD144}" srcOrd="0" destOrd="0" presId="urn:microsoft.com/office/officeart/2005/8/layout/orgChart1"/>
    <dgm:cxn modelId="{4AE6D461-24EC-4ABC-9EC9-C79389DAF43B}" type="presParOf" srcId="{3D8748D0-7D59-41BE-B463-832AB83863AD}" destId="{731D43F6-E92E-4038-BE38-9AB55EF64F70}" srcOrd="1" destOrd="0" presId="urn:microsoft.com/office/officeart/2005/8/layout/orgChart1"/>
    <dgm:cxn modelId="{02B1B45C-2921-4E75-9B4E-D56A1F5B980A}" type="presParOf" srcId="{D2E98F2A-7C82-47F4-9844-4989511A2CB9}" destId="{CC4FCFA6-83D9-4625-897F-E54B959B6363}" srcOrd="1" destOrd="0" presId="urn:microsoft.com/office/officeart/2005/8/layout/orgChart1"/>
    <dgm:cxn modelId="{3BD706AD-AA07-4847-B4AC-949FF1BD2099}" type="presParOf" srcId="{D2E98F2A-7C82-47F4-9844-4989511A2CB9}" destId="{EFE8811D-79AF-4C6A-BB55-A9473DEC1E85}" srcOrd="2" destOrd="0" presId="urn:microsoft.com/office/officeart/2005/8/layout/orgChart1"/>
    <dgm:cxn modelId="{04F374A0-392C-44BF-A786-91C16D674CFA}" type="presParOf" srcId="{6203E54A-FADF-49AD-823C-C740534B2FA5}" destId="{EC3E96A2-8B87-4080-8019-6A43C5F2B1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5B9A3C-F893-433C-8A5A-0BC2069E6494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#4" csCatId="accent1" phldr="1"/>
      <dgm:spPr/>
      <dgm:t>
        <a:bodyPr/>
        <a:lstStyle/>
        <a:p>
          <a:endParaRPr lang="es-ES"/>
        </a:p>
      </dgm:t>
    </dgm:pt>
    <dgm:pt modelId="{7FA2F790-805D-4C90-8755-3FC75F810D33}">
      <dgm:prSet phldrT="[Texto]" custT="1"/>
      <dgm:spPr/>
      <dgm:t>
        <a:bodyPr/>
        <a:lstStyle/>
        <a:p>
          <a:pPr algn="just"/>
          <a:r>
            <a:rPr lang="es-ES" sz="1800" b="1" dirty="0" smtClean="0">
              <a:solidFill>
                <a:schemeClr val="bg1"/>
              </a:solidFill>
            </a:rPr>
            <a:t>FORMAR A LA COMUNIDAD EDUCATIVA </a:t>
          </a:r>
          <a:r>
            <a:rPr lang="es-ES" sz="1800" dirty="0" smtClean="0">
              <a:solidFill>
                <a:schemeClr val="bg1"/>
              </a:solidFill>
            </a:rPr>
            <a:t>para provocar un cambio de paradigma en el desarrollo de la </a:t>
          </a:r>
          <a:r>
            <a:rPr lang="es-ES" sz="1800" b="1" dirty="0" smtClean="0">
              <a:solidFill>
                <a:schemeClr val="bg1"/>
              </a:solidFill>
            </a:rPr>
            <a:t>COMPETENCIA ESPIRITUAL.</a:t>
          </a:r>
          <a:endParaRPr lang="es-ES" sz="1800" b="1" dirty="0">
            <a:solidFill>
              <a:schemeClr val="bg1"/>
            </a:solidFill>
          </a:endParaRPr>
        </a:p>
      </dgm:t>
    </dgm:pt>
    <dgm:pt modelId="{AD76C562-51B1-492C-8CD4-0AE46AB7E1E5}" type="parTrans" cxnId="{73DE36C4-9C75-42C0-898D-67EDA345E59B}">
      <dgm:prSet/>
      <dgm:spPr/>
      <dgm:t>
        <a:bodyPr/>
        <a:lstStyle/>
        <a:p>
          <a:endParaRPr lang="es-ES"/>
        </a:p>
      </dgm:t>
    </dgm:pt>
    <dgm:pt modelId="{818931E7-38D9-4FFE-B7CE-F49141309EDD}" type="sibTrans" cxnId="{73DE36C4-9C75-42C0-898D-67EDA345E59B}">
      <dgm:prSet/>
      <dgm:spPr/>
      <dgm:t>
        <a:bodyPr/>
        <a:lstStyle/>
        <a:p>
          <a:endParaRPr lang="es-ES"/>
        </a:p>
      </dgm:t>
    </dgm:pt>
    <dgm:pt modelId="{B082CC91-9BC5-4E68-A1A7-B5416B8D6B28}">
      <dgm:prSet phldrT="[Texto]" custT="1"/>
      <dgm:spPr/>
      <dgm:t>
        <a:bodyPr/>
        <a:lstStyle/>
        <a:p>
          <a:r>
            <a:rPr lang="es-ES" sz="2000" dirty="0" smtClean="0">
              <a:solidFill>
                <a:schemeClr val="bg1"/>
              </a:solidFill>
            </a:rPr>
            <a:t>Café tertulia con profesores</a:t>
          </a:r>
          <a:endParaRPr lang="es-ES" sz="2000" dirty="0">
            <a:solidFill>
              <a:schemeClr val="bg1"/>
            </a:solidFill>
          </a:endParaRPr>
        </a:p>
      </dgm:t>
    </dgm:pt>
    <dgm:pt modelId="{04BA6976-397F-4586-B663-A8F714E06A30}" type="parTrans" cxnId="{0404A306-C53C-4F91-804E-127E1FBE7058}">
      <dgm:prSet/>
      <dgm:spPr/>
      <dgm:t>
        <a:bodyPr/>
        <a:lstStyle/>
        <a:p>
          <a:endParaRPr lang="es-ES"/>
        </a:p>
      </dgm:t>
    </dgm:pt>
    <dgm:pt modelId="{0B0A5847-E93F-469C-9BED-CBDB48DA5204}" type="sibTrans" cxnId="{0404A306-C53C-4F91-804E-127E1FBE7058}">
      <dgm:prSet/>
      <dgm:spPr/>
      <dgm:t>
        <a:bodyPr/>
        <a:lstStyle/>
        <a:p>
          <a:endParaRPr lang="es-ES"/>
        </a:p>
      </dgm:t>
    </dgm:pt>
    <dgm:pt modelId="{A2083A67-7628-4177-B19E-EB6D16926F7E}">
      <dgm:prSet phldrT="[Texto]" custT="1"/>
      <dgm:spPr/>
      <dgm:t>
        <a:bodyPr/>
        <a:lstStyle/>
        <a:p>
          <a:pPr algn="ctr"/>
          <a:r>
            <a:rPr lang="es-ES" sz="2000" dirty="0" smtClean="0">
              <a:solidFill>
                <a:schemeClr val="bg1"/>
              </a:solidFill>
            </a:rPr>
            <a:t>Formación:</a:t>
          </a:r>
        </a:p>
        <a:p>
          <a:pPr algn="just"/>
          <a:r>
            <a:rPr lang="es-ES" sz="2000" dirty="0" smtClean="0">
              <a:solidFill>
                <a:schemeClr val="bg1"/>
              </a:solidFill>
            </a:rPr>
            <a:t>*espiritual, </a:t>
          </a:r>
        </a:p>
        <a:p>
          <a:pPr algn="just"/>
          <a:r>
            <a:rPr lang="es-ES" sz="2000" dirty="0" smtClean="0">
              <a:solidFill>
                <a:schemeClr val="bg1"/>
              </a:solidFill>
            </a:rPr>
            <a:t>*en la interioridad </a:t>
          </a:r>
        </a:p>
        <a:p>
          <a:pPr algn="just"/>
          <a:r>
            <a:rPr lang="es-ES" sz="2000" dirty="0" smtClean="0">
              <a:solidFill>
                <a:schemeClr val="bg1"/>
              </a:solidFill>
            </a:rPr>
            <a:t>*identidad congregacional</a:t>
          </a:r>
          <a:endParaRPr lang="es-ES" sz="2000" dirty="0">
            <a:solidFill>
              <a:schemeClr val="bg1"/>
            </a:solidFill>
          </a:endParaRPr>
        </a:p>
      </dgm:t>
    </dgm:pt>
    <dgm:pt modelId="{F03E9909-3ED8-4CFB-AE90-6D86C4BE7A09}" type="parTrans" cxnId="{2CE4FC56-E696-47F4-833D-DDBD31846194}">
      <dgm:prSet/>
      <dgm:spPr/>
      <dgm:t>
        <a:bodyPr/>
        <a:lstStyle/>
        <a:p>
          <a:endParaRPr lang="es-ES"/>
        </a:p>
      </dgm:t>
    </dgm:pt>
    <dgm:pt modelId="{5D3E0E16-7DAB-43B9-861F-E0C4392BED7A}" type="sibTrans" cxnId="{2CE4FC56-E696-47F4-833D-DDBD31846194}">
      <dgm:prSet/>
      <dgm:spPr/>
      <dgm:t>
        <a:bodyPr/>
        <a:lstStyle/>
        <a:p>
          <a:endParaRPr lang="es-ES"/>
        </a:p>
      </dgm:t>
    </dgm:pt>
    <dgm:pt modelId="{E64FA3A7-DB43-448F-8527-941D2B96C0C4}">
      <dgm:prSet custT="1"/>
      <dgm:spPr/>
      <dgm:t>
        <a:bodyPr/>
        <a:lstStyle/>
        <a:p>
          <a:r>
            <a:rPr lang="es-ES" sz="2000" dirty="0" smtClean="0">
              <a:solidFill>
                <a:schemeClr val="bg1"/>
              </a:solidFill>
            </a:rPr>
            <a:t>Aprendizaje Servicio</a:t>
          </a:r>
          <a:endParaRPr lang="es-ES" sz="2000" dirty="0">
            <a:solidFill>
              <a:schemeClr val="bg1"/>
            </a:solidFill>
          </a:endParaRPr>
        </a:p>
      </dgm:t>
    </dgm:pt>
    <dgm:pt modelId="{218FEB6B-2D57-4814-8B91-B918C1CEA4DD}" type="parTrans" cxnId="{68664BA1-A075-42EB-B074-F6FEC9A94BF3}">
      <dgm:prSet/>
      <dgm:spPr/>
      <dgm:t>
        <a:bodyPr/>
        <a:lstStyle/>
        <a:p>
          <a:endParaRPr lang="es-ES"/>
        </a:p>
      </dgm:t>
    </dgm:pt>
    <dgm:pt modelId="{17EB7DB6-862A-4A86-B0F8-D4CB2102310F}" type="sibTrans" cxnId="{68664BA1-A075-42EB-B074-F6FEC9A94BF3}">
      <dgm:prSet/>
      <dgm:spPr/>
      <dgm:t>
        <a:bodyPr/>
        <a:lstStyle/>
        <a:p>
          <a:endParaRPr lang="es-ES"/>
        </a:p>
      </dgm:t>
    </dgm:pt>
    <dgm:pt modelId="{9551D138-6984-4079-8790-60C3CE0AE500}" type="pres">
      <dgm:prSet presAssocID="{7D5B9A3C-F893-433C-8A5A-0BC2069E649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78CCD01-56DF-4ED4-B967-3789BF27B34D}" type="pres">
      <dgm:prSet presAssocID="{7FA2F790-805D-4C90-8755-3FC75F810D33}" presName="centerShape" presStyleLbl="node0" presStyleIdx="0" presStyleCnt="1" custScaleX="182830" custScaleY="80611" custLinFactNeighborX="-348" custLinFactNeighborY="-53490"/>
      <dgm:spPr/>
      <dgm:t>
        <a:bodyPr/>
        <a:lstStyle/>
        <a:p>
          <a:endParaRPr lang="es-ES"/>
        </a:p>
      </dgm:t>
    </dgm:pt>
    <dgm:pt modelId="{0C3C3DF7-A05C-4820-B863-C3F8DEBFF3BB}" type="pres">
      <dgm:prSet presAssocID="{04BA6976-397F-4586-B663-A8F714E06A30}" presName="parTrans" presStyleLbl="bgSibTrans2D1" presStyleIdx="0" presStyleCnt="3" custLinFactNeighborX="13204" custLinFactNeighborY="41740"/>
      <dgm:spPr/>
      <dgm:t>
        <a:bodyPr/>
        <a:lstStyle/>
        <a:p>
          <a:endParaRPr lang="es-ES"/>
        </a:p>
      </dgm:t>
    </dgm:pt>
    <dgm:pt modelId="{3F5E2F8C-78BE-4526-96F2-96BA9F450F5A}" type="pres">
      <dgm:prSet presAssocID="{B082CC91-9BC5-4E68-A1A7-B5416B8D6B28}" presName="node" presStyleLbl="node1" presStyleIdx="0" presStyleCnt="3" custScaleX="99517" custScaleY="128123" custRadScaleRad="92994" custRadScaleInc="-220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77A31A-DBFC-416E-8069-3A21BC665C8A}" type="pres">
      <dgm:prSet presAssocID="{F03E9909-3ED8-4CFB-AE90-6D86C4BE7A09}" presName="parTrans" presStyleLbl="bgSibTrans2D1" presStyleIdx="1" presStyleCnt="3" custLinFactNeighborX="-4000" custLinFactNeighborY="-20611"/>
      <dgm:spPr/>
      <dgm:t>
        <a:bodyPr/>
        <a:lstStyle/>
        <a:p>
          <a:endParaRPr lang="es-ES"/>
        </a:p>
      </dgm:t>
    </dgm:pt>
    <dgm:pt modelId="{385B4F7A-F315-4661-9F67-0C1553E45613}" type="pres">
      <dgm:prSet presAssocID="{A2083A67-7628-4177-B19E-EB6D16926F7E}" presName="node" presStyleLbl="node1" presStyleIdx="1" presStyleCnt="3" custScaleX="107895" custScaleY="115024" custRadScaleRad="5917" custRadScaleInc="2918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754706-DA00-43CE-AF16-2D1E5983B2EA}" type="pres">
      <dgm:prSet presAssocID="{218FEB6B-2D57-4814-8B91-B918C1CEA4DD}" presName="parTrans" presStyleLbl="bgSibTrans2D1" presStyleIdx="2" presStyleCnt="3" custLinFactNeighborX="-19153" custLinFactNeighborY="48045"/>
      <dgm:spPr/>
      <dgm:t>
        <a:bodyPr/>
        <a:lstStyle/>
        <a:p>
          <a:endParaRPr lang="es-ES"/>
        </a:p>
      </dgm:t>
    </dgm:pt>
    <dgm:pt modelId="{B7CE0408-0A56-45D3-9332-4810BD2B78BF}" type="pres">
      <dgm:prSet presAssocID="{E64FA3A7-DB43-448F-8527-941D2B96C0C4}" presName="node" presStyleLbl="node1" presStyleIdx="2" presStyleCnt="3" custScaleX="101075" custScaleY="122876" custRadScaleRad="89178" custRadScaleInc="1778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8A3D66C-1855-4D6E-AFE0-348EA219EC82}" type="presOf" srcId="{F03E9909-3ED8-4CFB-AE90-6D86C4BE7A09}" destId="{6C77A31A-DBFC-416E-8069-3A21BC665C8A}" srcOrd="0" destOrd="0" presId="urn:microsoft.com/office/officeart/2005/8/layout/radial4"/>
    <dgm:cxn modelId="{56E56438-D9BD-4FBD-81EA-846DDFD00433}" type="presOf" srcId="{7D5B9A3C-F893-433C-8A5A-0BC2069E6494}" destId="{9551D138-6984-4079-8790-60C3CE0AE500}" srcOrd="0" destOrd="0" presId="urn:microsoft.com/office/officeart/2005/8/layout/radial4"/>
    <dgm:cxn modelId="{08664559-D0B1-494E-A92D-78D634D6B93D}" type="presOf" srcId="{B082CC91-9BC5-4E68-A1A7-B5416B8D6B28}" destId="{3F5E2F8C-78BE-4526-96F2-96BA9F450F5A}" srcOrd="0" destOrd="0" presId="urn:microsoft.com/office/officeart/2005/8/layout/radial4"/>
    <dgm:cxn modelId="{93162648-FFFC-4AB8-97D8-9AD5A6911C1A}" type="presOf" srcId="{7FA2F790-805D-4C90-8755-3FC75F810D33}" destId="{C78CCD01-56DF-4ED4-B967-3789BF27B34D}" srcOrd="0" destOrd="0" presId="urn:microsoft.com/office/officeart/2005/8/layout/radial4"/>
    <dgm:cxn modelId="{DFCA8886-EC47-4942-80BF-449614A8EADB}" type="presOf" srcId="{218FEB6B-2D57-4814-8B91-B918C1CEA4DD}" destId="{66754706-DA00-43CE-AF16-2D1E5983B2EA}" srcOrd="0" destOrd="0" presId="urn:microsoft.com/office/officeart/2005/8/layout/radial4"/>
    <dgm:cxn modelId="{73DE36C4-9C75-42C0-898D-67EDA345E59B}" srcId="{7D5B9A3C-F893-433C-8A5A-0BC2069E6494}" destId="{7FA2F790-805D-4C90-8755-3FC75F810D33}" srcOrd="0" destOrd="0" parTransId="{AD76C562-51B1-492C-8CD4-0AE46AB7E1E5}" sibTransId="{818931E7-38D9-4FFE-B7CE-F49141309EDD}"/>
    <dgm:cxn modelId="{A20DE4C3-562D-4AD7-AF8A-E437277E5A8A}" type="presOf" srcId="{E64FA3A7-DB43-448F-8527-941D2B96C0C4}" destId="{B7CE0408-0A56-45D3-9332-4810BD2B78BF}" srcOrd="0" destOrd="0" presId="urn:microsoft.com/office/officeart/2005/8/layout/radial4"/>
    <dgm:cxn modelId="{2CE4FC56-E696-47F4-833D-DDBD31846194}" srcId="{7FA2F790-805D-4C90-8755-3FC75F810D33}" destId="{A2083A67-7628-4177-B19E-EB6D16926F7E}" srcOrd="1" destOrd="0" parTransId="{F03E9909-3ED8-4CFB-AE90-6D86C4BE7A09}" sibTransId="{5D3E0E16-7DAB-43B9-861F-E0C4392BED7A}"/>
    <dgm:cxn modelId="{0404A306-C53C-4F91-804E-127E1FBE7058}" srcId="{7FA2F790-805D-4C90-8755-3FC75F810D33}" destId="{B082CC91-9BC5-4E68-A1A7-B5416B8D6B28}" srcOrd="0" destOrd="0" parTransId="{04BA6976-397F-4586-B663-A8F714E06A30}" sibTransId="{0B0A5847-E93F-469C-9BED-CBDB48DA5204}"/>
    <dgm:cxn modelId="{68664BA1-A075-42EB-B074-F6FEC9A94BF3}" srcId="{7FA2F790-805D-4C90-8755-3FC75F810D33}" destId="{E64FA3A7-DB43-448F-8527-941D2B96C0C4}" srcOrd="2" destOrd="0" parTransId="{218FEB6B-2D57-4814-8B91-B918C1CEA4DD}" sibTransId="{17EB7DB6-862A-4A86-B0F8-D4CB2102310F}"/>
    <dgm:cxn modelId="{24AD725B-1A0F-4A7B-AF75-E44EC8F0BAE1}" type="presOf" srcId="{04BA6976-397F-4586-B663-A8F714E06A30}" destId="{0C3C3DF7-A05C-4820-B863-C3F8DEBFF3BB}" srcOrd="0" destOrd="0" presId="urn:microsoft.com/office/officeart/2005/8/layout/radial4"/>
    <dgm:cxn modelId="{FF0BE54F-F889-46B1-AC9D-2F35DB1B64B5}" type="presOf" srcId="{A2083A67-7628-4177-B19E-EB6D16926F7E}" destId="{385B4F7A-F315-4661-9F67-0C1553E45613}" srcOrd="0" destOrd="0" presId="urn:microsoft.com/office/officeart/2005/8/layout/radial4"/>
    <dgm:cxn modelId="{270988A0-8DD9-4E73-AF6E-7B942E389FD5}" type="presParOf" srcId="{9551D138-6984-4079-8790-60C3CE0AE500}" destId="{C78CCD01-56DF-4ED4-B967-3789BF27B34D}" srcOrd="0" destOrd="0" presId="urn:microsoft.com/office/officeart/2005/8/layout/radial4"/>
    <dgm:cxn modelId="{AB2BF7A9-4805-4CE8-9F69-69D60FC7B4D3}" type="presParOf" srcId="{9551D138-6984-4079-8790-60C3CE0AE500}" destId="{0C3C3DF7-A05C-4820-B863-C3F8DEBFF3BB}" srcOrd="1" destOrd="0" presId="urn:microsoft.com/office/officeart/2005/8/layout/radial4"/>
    <dgm:cxn modelId="{9421E4DE-778A-4EB5-BB17-55A1787CAB96}" type="presParOf" srcId="{9551D138-6984-4079-8790-60C3CE0AE500}" destId="{3F5E2F8C-78BE-4526-96F2-96BA9F450F5A}" srcOrd="2" destOrd="0" presId="urn:microsoft.com/office/officeart/2005/8/layout/radial4"/>
    <dgm:cxn modelId="{390B6F5D-5B64-4E1D-906D-3C18612F6F4A}" type="presParOf" srcId="{9551D138-6984-4079-8790-60C3CE0AE500}" destId="{6C77A31A-DBFC-416E-8069-3A21BC665C8A}" srcOrd="3" destOrd="0" presId="urn:microsoft.com/office/officeart/2005/8/layout/radial4"/>
    <dgm:cxn modelId="{8672B583-73B8-447D-9318-4CAF06ABC681}" type="presParOf" srcId="{9551D138-6984-4079-8790-60C3CE0AE500}" destId="{385B4F7A-F315-4661-9F67-0C1553E45613}" srcOrd="4" destOrd="0" presId="urn:microsoft.com/office/officeart/2005/8/layout/radial4"/>
    <dgm:cxn modelId="{9C96C57F-D0B8-434A-B1E0-031631F25F5C}" type="presParOf" srcId="{9551D138-6984-4079-8790-60C3CE0AE500}" destId="{66754706-DA00-43CE-AF16-2D1E5983B2EA}" srcOrd="5" destOrd="0" presId="urn:microsoft.com/office/officeart/2005/8/layout/radial4"/>
    <dgm:cxn modelId="{D2E74A18-62B2-4E12-9194-B4C3FE0914FC}" type="presParOf" srcId="{9551D138-6984-4079-8790-60C3CE0AE500}" destId="{B7CE0408-0A56-45D3-9332-4810BD2B78B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5B9A3C-F893-433C-8A5A-0BC2069E6494}" type="doc">
      <dgm:prSet loTypeId="urn:microsoft.com/office/officeart/2005/8/layout/hierarchy1" loCatId="hierarchy" qsTypeId="urn:microsoft.com/office/officeart/2005/8/quickstyle/simple1#4" qsCatId="simple" csTypeId="urn:microsoft.com/office/officeart/2005/8/colors/accent1_2#5" csCatId="accent1" phldr="1"/>
      <dgm:spPr/>
      <dgm:t>
        <a:bodyPr/>
        <a:lstStyle/>
        <a:p>
          <a:endParaRPr lang="es-ES"/>
        </a:p>
      </dgm:t>
    </dgm:pt>
    <dgm:pt modelId="{7FA2F790-805D-4C90-8755-3FC75F810D33}">
      <dgm:prSet phldrT="[Texto]" custT="1"/>
      <dgm:spPr/>
      <dgm:t>
        <a:bodyPr/>
        <a:lstStyle/>
        <a:p>
          <a:pPr algn="just"/>
          <a:r>
            <a:rPr lang="es-ES_tradnl" sz="2400" dirty="0" smtClean="0">
              <a:solidFill>
                <a:schemeClr val="tx1"/>
              </a:solidFill>
            </a:rPr>
            <a:t>Promover una </a:t>
          </a:r>
          <a:r>
            <a:rPr lang="es-ES_tradnl" sz="2400" b="1" dirty="0" smtClean="0">
              <a:solidFill>
                <a:schemeClr val="tx1"/>
              </a:solidFill>
            </a:rPr>
            <a:t>pastoral </a:t>
          </a:r>
          <a:r>
            <a:rPr lang="es-ES_tradnl" sz="2400" dirty="0" smtClean="0">
              <a:solidFill>
                <a:schemeClr val="tx1"/>
              </a:solidFill>
            </a:rPr>
            <a:t>que </a:t>
          </a:r>
          <a:r>
            <a:rPr lang="es-ES_tradnl" sz="2400" b="1" dirty="0" smtClean="0">
              <a:solidFill>
                <a:schemeClr val="tx1"/>
              </a:solidFill>
            </a:rPr>
            <a:t>genere implicación </a:t>
          </a:r>
          <a:r>
            <a:rPr lang="es-ES_tradnl" sz="2400" dirty="0" smtClean="0">
              <a:solidFill>
                <a:schemeClr val="tx1"/>
              </a:solidFill>
            </a:rPr>
            <a:t>y redes de </a:t>
          </a:r>
          <a:r>
            <a:rPr lang="es-ES_tradnl" sz="2400" b="1" dirty="0" smtClean="0">
              <a:solidFill>
                <a:schemeClr val="tx1"/>
              </a:solidFill>
            </a:rPr>
            <a:t>compromiso</a:t>
          </a:r>
          <a:r>
            <a:rPr lang="es-ES_tradnl" sz="2400" dirty="0" smtClean="0">
              <a:solidFill>
                <a:schemeClr val="tx1"/>
              </a:solidFill>
            </a:rPr>
            <a:t> social y eclesial.</a:t>
          </a:r>
          <a:endParaRPr lang="es-ES" sz="2400" dirty="0">
            <a:solidFill>
              <a:schemeClr val="tx1"/>
            </a:solidFill>
          </a:endParaRPr>
        </a:p>
      </dgm:t>
    </dgm:pt>
    <dgm:pt modelId="{AD76C562-51B1-492C-8CD4-0AE46AB7E1E5}" type="parTrans" cxnId="{73DE36C4-9C75-42C0-898D-67EDA345E59B}">
      <dgm:prSet/>
      <dgm:spPr/>
      <dgm:t>
        <a:bodyPr/>
        <a:lstStyle/>
        <a:p>
          <a:endParaRPr lang="es-ES"/>
        </a:p>
      </dgm:t>
    </dgm:pt>
    <dgm:pt modelId="{818931E7-38D9-4FFE-B7CE-F49141309EDD}" type="sibTrans" cxnId="{73DE36C4-9C75-42C0-898D-67EDA345E59B}">
      <dgm:prSet/>
      <dgm:spPr/>
      <dgm:t>
        <a:bodyPr/>
        <a:lstStyle/>
        <a:p>
          <a:endParaRPr lang="es-ES"/>
        </a:p>
      </dgm:t>
    </dgm:pt>
    <dgm:pt modelId="{B082CC91-9BC5-4E68-A1A7-B5416B8D6B28}">
      <dgm:prSet phldrT="[Texto]" custT="1"/>
      <dgm:spPr/>
      <dgm:t>
        <a:bodyPr/>
        <a:lstStyle/>
        <a:p>
          <a:r>
            <a:rPr lang="es-ES_tradnl" sz="1400" b="1" dirty="0" smtClean="0">
              <a:solidFill>
                <a:schemeClr val="tx1"/>
              </a:solidFill>
            </a:rPr>
            <a:t>Campañas y proyectos </a:t>
          </a:r>
          <a:r>
            <a:rPr lang="es-ES_tradnl" sz="1400" dirty="0" smtClean="0">
              <a:solidFill>
                <a:schemeClr val="tx1"/>
              </a:solidFill>
            </a:rPr>
            <a:t>interdisciplinares en el currículum</a:t>
          </a:r>
          <a:endParaRPr lang="es-ES" sz="1400" dirty="0">
            <a:solidFill>
              <a:schemeClr val="tx1"/>
            </a:solidFill>
          </a:endParaRPr>
        </a:p>
      </dgm:t>
    </dgm:pt>
    <dgm:pt modelId="{04BA6976-397F-4586-B663-A8F714E06A30}" type="parTrans" cxnId="{0404A306-C53C-4F91-804E-127E1FBE7058}">
      <dgm:prSet/>
      <dgm:spPr/>
      <dgm:t>
        <a:bodyPr/>
        <a:lstStyle/>
        <a:p>
          <a:endParaRPr lang="es-ES"/>
        </a:p>
      </dgm:t>
    </dgm:pt>
    <dgm:pt modelId="{0B0A5847-E93F-469C-9BED-CBDB48DA5204}" type="sibTrans" cxnId="{0404A306-C53C-4F91-804E-127E1FBE7058}">
      <dgm:prSet/>
      <dgm:spPr/>
      <dgm:t>
        <a:bodyPr/>
        <a:lstStyle/>
        <a:p>
          <a:endParaRPr lang="es-ES"/>
        </a:p>
      </dgm:t>
    </dgm:pt>
    <dgm:pt modelId="{A2083A67-7628-4177-B19E-EB6D16926F7E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Compromiso con el entorno</a:t>
          </a:r>
          <a:r>
            <a:rPr lang="es-ES" sz="1400" dirty="0" smtClean="0">
              <a:solidFill>
                <a:schemeClr val="tx1"/>
              </a:solidFill>
            </a:rPr>
            <a:t> a nivel pastoral y social </a:t>
          </a:r>
          <a:endParaRPr lang="es-ES" sz="1400" dirty="0">
            <a:solidFill>
              <a:schemeClr val="tx1"/>
            </a:solidFill>
          </a:endParaRPr>
        </a:p>
      </dgm:t>
    </dgm:pt>
    <dgm:pt modelId="{F03E9909-3ED8-4CFB-AE90-6D86C4BE7A09}" type="parTrans" cxnId="{2CE4FC56-E696-47F4-833D-DDBD31846194}">
      <dgm:prSet/>
      <dgm:spPr/>
      <dgm:t>
        <a:bodyPr/>
        <a:lstStyle/>
        <a:p>
          <a:endParaRPr lang="es-ES"/>
        </a:p>
      </dgm:t>
    </dgm:pt>
    <dgm:pt modelId="{5D3E0E16-7DAB-43B9-861F-E0C4392BED7A}" type="sibTrans" cxnId="{2CE4FC56-E696-47F4-833D-DDBD31846194}">
      <dgm:prSet/>
      <dgm:spPr/>
      <dgm:t>
        <a:bodyPr/>
        <a:lstStyle/>
        <a:p>
          <a:endParaRPr lang="es-ES"/>
        </a:p>
      </dgm:t>
    </dgm:pt>
    <dgm:pt modelId="{C6E6E065-FA36-4FA2-B3FF-2EEC4BF97531}">
      <dgm:prSet custT="1"/>
      <dgm:spPr/>
      <dgm:t>
        <a:bodyPr/>
        <a:lstStyle/>
        <a:p>
          <a:pPr algn="just"/>
          <a:r>
            <a:rPr lang="es-ES" sz="1400" b="1" dirty="0" smtClean="0">
              <a:solidFill>
                <a:schemeClr val="tx1"/>
              </a:solidFill>
            </a:rPr>
            <a:t>El alumno participa </a:t>
          </a:r>
          <a:r>
            <a:rPr lang="es-ES" sz="1400" dirty="0" smtClean="0">
              <a:solidFill>
                <a:schemeClr val="tx1"/>
              </a:solidFill>
            </a:rPr>
            <a:t>en el diseño de las acciones pastorales</a:t>
          </a:r>
          <a:endParaRPr lang="es-ES" sz="1400" dirty="0">
            <a:solidFill>
              <a:schemeClr val="tx1"/>
            </a:solidFill>
          </a:endParaRPr>
        </a:p>
      </dgm:t>
    </dgm:pt>
    <dgm:pt modelId="{AC51B491-4542-4D77-80AD-A71495B98611}" type="parTrans" cxnId="{69C745E6-2CEE-4BD4-906A-AA9E0DD04E28}">
      <dgm:prSet/>
      <dgm:spPr/>
      <dgm:t>
        <a:bodyPr/>
        <a:lstStyle/>
        <a:p>
          <a:endParaRPr lang="es-ES"/>
        </a:p>
      </dgm:t>
    </dgm:pt>
    <dgm:pt modelId="{BB36CD76-A6A2-4FF6-B67F-CEF1569E61CA}" type="sibTrans" cxnId="{69C745E6-2CEE-4BD4-906A-AA9E0DD04E28}">
      <dgm:prSet/>
      <dgm:spPr/>
      <dgm:t>
        <a:bodyPr/>
        <a:lstStyle/>
        <a:p>
          <a:endParaRPr lang="es-ES"/>
        </a:p>
      </dgm:t>
    </dgm:pt>
    <dgm:pt modelId="{F5D173FA-3BDB-40EE-A581-15FA1F6C2E07}">
      <dgm:prSet custT="1"/>
      <dgm:spPr/>
      <dgm:t>
        <a:bodyPr/>
        <a:lstStyle/>
        <a:p>
          <a:pPr algn="just"/>
          <a:r>
            <a:rPr lang="es-ES" sz="1400" b="1" dirty="0" smtClean="0">
              <a:solidFill>
                <a:schemeClr val="tx1"/>
              </a:solidFill>
            </a:rPr>
            <a:t>Difusión </a:t>
          </a:r>
          <a:r>
            <a:rPr lang="es-ES" sz="1400" dirty="0" smtClean="0">
              <a:solidFill>
                <a:schemeClr val="tx1"/>
              </a:solidFill>
            </a:rPr>
            <a:t>en los medios sociales</a:t>
          </a:r>
        </a:p>
      </dgm:t>
    </dgm:pt>
    <dgm:pt modelId="{4E45FA2D-0D97-47DF-80BB-2F0BA7E9D440}" type="parTrans" cxnId="{2FD70154-1F86-4C28-BCF0-E51C8CF23354}">
      <dgm:prSet/>
      <dgm:spPr/>
      <dgm:t>
        <a:bodyPr/>
        <a:lstStyle/>
        <a:p>
          <a:endParaRPr lang="es-ES"/>
        </a:p>
      </dgm:t>
    </dgm:pt>
    <dgm:pt modelId="{85CD8A2D-A525-4DFC-8AF9-2DBAFEC57436}" type="sibTrans" cxnId="{2FD70154-1F86-4C28-BCF0-E51C8CF23354}">
      <dgm:prSet/>
      <dgm:spPr/>
      <dgm:t>
        <a:bodyPr/>
        <a:lstStyle/>
        <a:p>
          <a:endParaRPr lang="es-ES"/>
        </a:p>
      </dgm:t>
    </dgm:pt>
    <dgm:pt modelId="{F68475B0-2DE8-4BBA-8A2D-DC6BF12B81AB}">
      <dgm:prSet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</a:rPr>
            <a:t>FJB</a:t>
          </a:r>
          <a:endParaRPr lang="es-ES" dirty="0" smtClean="0">
            <a:solidFill>
              <a:schemeClr val="tx1"/>
            </a:solidFill>
          </a:endParaRPr>
        </a:p>
      </dgm:t>
    </dgm:pt>
    <dgm:pt modelId="{1D0F9798-954B-4C0D-982D-EF2539C3E852}" type="parTrans" cxnId="{8F8E4828-A7C6-4CFA-B014-43731A9C30E9}">
      <dgm:prSet/>
      <dgm:spPr/>
      <dgm:t>
        <a:bodyPr/>
        <a:lstStyle/>
        <a:p>
          <a:endParaRPr lang="es-ES"/>
        </a:p>
      </dgm:t>
    </dgm:pt>
    <dgm:pt modelId="{3FF8C81C-3220-4971-9A1F-CE61E019C2EB}" type="sibTrans" cxnId="{8F8E4828-A7C6-4CFA-B014-43731A9C30E9}">
      <dgm:prSet/>
      <dgm:spPr/>
      <dgm:t>
        <a:bodyPr/>
        <a:lstStyle/>
        <a:p>
          <a:endParaRPr lang="es-ES"/>
        </a:p>
      </dgm:t>
    </dgm:pt>
    <dgm:pt modelId="{5DA4D63E-AF97-4488-9281-7A3B3CACDB34}" type="pres">
      <dgm:prSet presAssocID="{7D5B9A3C-F893-433C-8A5A-0BC2069E649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139E96-CA16-4AD4-AD8C-3708BC781D18}" type="pres">
      <dgm:prSet presAssocID="{7FA2F790-805D-4C90-8755-3FC75F810D33}" presName="hierRoot1" presStyleCnt="0"/>
      <dgm:spPr/>
    </dgm:pt>
    <dgm:pt modelId="{58D7E0CC-6D99-43B0-A7F6-3BA63106E217}" type="pres">
      <dgm:prSet presAssocID="{7FA2F790-805D-4C90-8755-3FC75F810D33}" presName="composite" presStyleCnt="0"/>
      <dgm:spPr/>
    </dgm:pt>
    <dgm:pt modelId="{2E9BA9D9-EC16-48BF-AC18-0240F321BBF1}" type="pres">
      <dgm:prSet presAssocID="{7FA2F790-805D-4C90-8755-3FC75F810D33}" presName="background" presStyleLbl="node0" presStyleIdx="0" presStyleCnt="1"/>
      <dgm:spPr/>
    </dgm:pt>
    <dgm:pt modelId="{DC3B25A4-FD75-402B-B575-30C024D9B063}" type="pres">
      <dgm:prSet presAssocID="{7FA2F790-805D-4C90-8755-3FC75F810D33}" presName="text" presStyleLbl="fgAcc0" presStyleIdx="0" presStyleCnt="1" custScaleX="826210" custScaleY="512547" custLinFactNeighborX="-17326" custLinFactNeighborY="-963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796158-4AB1-4495-9CB1-3A5FF159F956}" type="pres">
      <dgm:prSet presAssocID="{7FA2F790-805D-4C90-8755-3FC75F810D33}" presName="hierChild2" presStyleCnt="0"/>
      <dgm:spPr/>
    </dgm:pt>
    <dgm:pt modelId="{A0AF3A34-0FB4-4511-9339-C74C0484299B}" type="pres">
      <dgm:prSet presAssocID="{04BA6976-397F-4586-B663-A8F714E06A30}" presName="Name10" presStyleLbl="parChTrans1D2" presStyleIdx="0" presStyleCnt="5"/>
      <dgm:spPr/>
      <dgm:t>
        <a:bodyPr/>
        <a:lstStyle/>
        <a:p>
          <a:endParaRPr lang="es-ES"/>
        </a:p>
      </dgm:t>
    </dgm:pt>
    <dgm:pt modelId="{46228BF2-FA49-4DD4-A533-94907260814A}" type="pres">
      <dgm:prSet presAssocID="{B082CC91-9BC5-4E68-A1A7-B5416B8D6B28}" presName="hierRoot2" presStyleCnt="0"/>
      <dgm:spPr/>
    </dgm:pt>
    <dgm:pt modelId="{E19B13FB-7A7A-4C2C-888C-BFA54CECFF3D}" type="pres">
      <dgm:prSet presAssocID="{B082CC91-9BC5-4E68-A1A7-B5416B8D6B28}" presName="composite2" presStyleCnt="0"/>
      <dgm:spPr/>
    </dgm:pt>
    <dgm:pt modelId="{B7A5D737-226E-4A71-9A2F-B9471C234419}" type="pres">
      <dgm:prSet presAssocID="{B082CC91-9BC5-4E68-A1A7-B5416B8D6B28}" presName="background2" presStyleLbl="node2" presStyleIdx="0" presStyleCnt="5"/>
      <dgm:spPr/>
    </dgm:pt>
    <dgm:pt modelId="{FC75AF08-60D9-4C3C-A3D0-DE18A66B347B}" type="pres">
      <dgm:prSet presAssocID="{B082CC91-9BC5-4E68-A1A7-B5416B8D6B28}" presName="text2" presStyleLbl="fgAcc2" presStyleIdx="0" presStyleCnt="5" custScaleX="443517" custScaleY="2161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53E886-A418-42F0-9D6D-E1410FF2CD62}" type="pres">
      <dgm:prSet presAssocID="{B082CC91-9BC5-4E68-A1A7-B5416B8D6B28}" presName="hierChild3" presStyleCnt="0"/>
      <dgm:spPr/>
    </dgm:pt>
    <dgm:pt modelId="{5B65322A-A745-4EFF-AC5B-F89726A33753}" type="pres">
      <dgm:prSet presAssocID="{F03E9909-3ED8-4CFB-AE90-6D86C4BE7A09}" presName="Name10" presStyleLbl="parChTrans1D2" presStyleIdx="1" presStyleCnt="5"/>
      <dgm:spPr/>
      <dgm:t>
        <a:bodyPr/>
        <a:lstStyle/>
        <a:p>
          <a:endParaRPr lang="es-ES"/>
        </a:p>
      </dgm:t>
    </dgm:pt>
    <dgm:pt modelId="{DEAFCD65-F789-471E-8D86-27D07BC9011A}" type="pres">
      <dgm:prSet presAssocID="{A2083A67-7628-4177-B19E-EB6D16926F7E}" presName="hierRoot2" presStyleCnt="0"/>
      <dgm:spPr/>
    </dgm:pt>
    <dgm:pt modelId="{10A6D13E-A85B-43AD-BA74-73830B39472A}" type="pres">
      <dgm:prSet presAssocID="{A2083A67-7628-4177-B19E-EB6D16926F7E}" presName="composite2" presStyleCnt="0"/>
      <dgm:spPr/>
    </dgm:pt>
    <dgm:pt modelId="{E260073C-BA1E-4E4D-8098-25B8EF77039D}" type="pres">
      <dgm:prSet presAssocID="{A2083A67-7628-4177-B19E-EB6D16926F7E}" presName="background2" presStyleLbl="node2" presStyleIdx="1" presStyleCnt="5"/>
      <dgm:spPr/>
    </dgm:pt>
    <dgm:pt modelId="{F71756BA-F15A-4912-9082-F1494CFAFD8B}" type="pres">
      <dgm:prSet presAssocID="{A2083A67-7628-4177-B19E-EB6D16926F7E}" presName="text2" presStyleLbl="fgAcc2" presStyleIdx="1" presStyleCnt="5" custScaleX="333136" custScaleY="224677" custLinFactY="100000" custLinFactNeighborX="-2531" custLinFactNeighborY="197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9A207-769B-4136-A9D6-F5E9E8111086}" type="pres">
      <dgm:prSet presAssocID="{A2083A67-7628-4177-B19E-EB6D16926F7E}" presName="hierChild3" presStyleCnt="0"/>
      <dgm:spPr/>
    </dgm:pt>
    <dgm:pt modelId="{380766BF-74A3-478F-A37D-EDA99F5A1A70}" type="pres">
      <dgm:prSet presAssocID="{AC51B491-4542-4D77-80AD-A71495B98611}" presName="Name10" presStyleLbl="parChTrans1D2" presStyleIdx="2" presStyleCnt="5"/>
      <dgm:spPr/>
      <dgm:t>
        <a:bodyPr/>
        <a:lstStyle/>
        <a:p>
          <a:endParaRPr lang="es-ES"/>
        </a:p>
      </dgm:t>
    </dgm:pt>
    <dgm:pt modelId="{F0F67239-0C36-4417-A754-FBA8AB1B8AF9}" type="pres">
      <dgm:prSet presAssocID="{C6E6E065-FA36-4FA2-B3FF-2EEC4BF97531}" presName="hierRoot2" presStyleCnt="0"/>
      <dgm:spPr/>
    </dgm:pt>
    <dgm:pt modelId="{55968970-097E-48C6-BE6D-9E42CE0CB673}" type="pres">
      <dgm:prSet presAssocID="{C6E6E065-FA36-4FA2-B3FF-2EEC4BF97531}" presName="composite2" presStyleCnt="0"/>
      <dgm:spPr/>
    </dgm:pt>
    <dgm:pt modelId="{94D77021-6700-48F0-AE89-11CF5EE67E72}" type="pres">
      <dgm:prSet presAssocID="{C6E6E065-FA36-4FA2-B3FF-2EEC4BF97531}" presName="background2" presStyleLbl="node2" presStyleIdx="2" presStyleCnt="5"/>
      <dgm:spPr/>
    </dgm:pt>
    <dgm:pt modelId="{AD5F76FB-AE17-4DAB-812D-F60969BBBC79}" type="pres">
      <dgm:prSet presAssocID="{C6E6E065-FA36-4FA2-B3FF-2EEC4BF97531}" presName="text2" presStyleLbl="fgAcc2" presStyleIdx="2" presStyleCnt="5" custScaleX="363871" custScaleY="2424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7FFAA9-B4C0-494D-B4B3-2C9D7B9DE19E}" type="pres">
      <dgm:prSet presAssocID="{C6E6E065-FA36-4FA2-B3FF-2EEC4BF97531}" presName="hierChild3" presStyleCnt="0"/>
      <dgm:spPr/>
    </dgm:pt>
    <dgm:pt modelId="{5F234D8A-99DE-4C37-8F85-F86F1CE99A39}" type="pres">
      <dgm:prSet presAssocID="{1D0F9798-954B-4C0D-982D-EF2539C3E852}" presName="Name10" presStyleLbl="parChTrans1D2" presStyleIdx="3" presStyleCnt="5"/>
      <dgm:spPr/>
      <dgm:t>
        <a:bodyPr/>
        <a:lstStyle/>
        <a:p>
          <a:endParaRPr lang="es-ES"/>
        </a:p>
      </dgm:t>
    </dgm:pt>
    <dgm:pt modelId="{AD60ACA0-B40D-4D5D-AE21-3A2D128BA3F1}" type="pres">
      <dgm:prSet presAssocID="{F68475B0-2DE8-4BBA-8A2D-DC6BF12B81AB}" presName="hierRoot2" presStyleCnt="0"/>
      <dgm:spPr/>
    </dgm:pt>
    <dgm:pt modelId="{19DEAA3A-CE26-4CFC-A132-E1FD66047A23}" type="pres">
      <dgm:prSet presAssocID="{F68475B0-2DE8-4BBA-8A2D-DC6BF12B81AB}" presName="composite2" presStyleCnt="0"/>
      <dgm:spPr/>
    </dgm:pt>
    <dgm:pt modelId="{303E644B-ADEB-4532-98A5-F3A25ACA1142}" type="pres">
      <dgm:prSet presAssocID="{F68475B0-2DE8-4BBA-8A2D-DC6BF12B81AB}" presName="background2" presStyleLbl="node2" presStyleIdx="3" presStyleCnt="5"/>
      <dgm:spPr/>
    </dgm:pt>
    <dgm:pt modelId="{45B1EE0F-425B-4902-ACF2-1F7D798E8731}" type="pres">
      <dgm:prSet presAssocID="{F68475B0-2DE8-4BBA-8A2D-DC6BF12B81AB}" presName="text2" presStyleLbl="fgAcc2" presStyleIdx="3" presStyleCnt="5" custScaleX="192140" custScaleY="215787" custLinFactX="20526" custLinFactY="100000" custLinFactNeighborX="100000" custLinFactNeighborY="197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163001-0D81-4BA4-85D2-50AAA0292BCA}" type="pres">
      <dgm:prSet presAssocID="{F68475B0-2DE8-4BBA-8A2D-DC6BF12B81AB}" presName="hierChild3" presStyleCnt="0"/>
      <dgm:spPr/>
    </dgm:pt>
    <dgm:pt modelId="{FB7F16C4-E22A-45D7-BE27-810A1017EB26}" type="pres">
      <dgm:prSet presAssocID="{4E45FA2D-0D97-47DF-80BB-2F0BA7E9D440}" presName="Name10" presStyleLbl="parChTrans1D2" presStyleIdx="4" presStyleCnt="5"/>
      <dgm:spPr/>
      <dgm:t>
        <a:bodyPr/>
        <a:lstStyle/>
        <a:p>
          <a:endParaRPr lang="es-ES"/>
        </a:p>
      </dgm:t>
    </dgm:pt>
    <dgm:pt modelId="{B5304F11-E90C-4077-B2E4-11546A5F322E}" type="pres">
      <dgm:prSet presAssocID="{F5D173FA-3BDB-40EE-A581-15FA1F6C2E07}" presName="hierRoot2" presStyleCnt="0"/>
      <dgm:spPr/>
    </dgm:pt>
    <dgm:pt modelId="{7C3C78C7-0B34-4DBF-AE72-94CA3E6CABCE}" type="pres">
      <dgm:prSet presAssocID="{F5D173FA-3BDB-40EE-A581-15FA1F6C2E07}" presName="composite2" presStyleCnt="0"/>
      <dgm:spPr/>
    </dgm:pt>
    <dgm:pt modelId="{B969F5B2-F005-4896-A708-684DBE7DE28B}" type="pres">
      <dgm:prSet presAssocID="{F5D173FA-3BDB-40EE-A581-15FA1F6C2E07}" presName="background2" presStyleLbl="node2" presStyleIdx="4" presStyleCnt="5"/>
      <dgm:spPr/>
    </dgm:pt>
    <dgm:pt modelId="{763F6343-00F6-460C-90B7-250467519998}" type="pres">
      <dgm:prSet presAssocID="{F5D173FA-3BDB-40EE-A581-15FA1F6C2E07}" presName="text2" presStyleLbl="fgAcc2" presStyleIdx="4" presStyleCnt="5" custScaleX="317032" custScaleY="142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A073E6-2B66-402A-B7A9-FA34746CA5BF}" type="pres">
      <dgm:prSet presAssocID="{F5D173FA-3BDB-40EE-A581-15FA1F6C2E07}" presName="hierChild3" presStyleCnt="0"/>
      <dgm:spPr/>
    </dgm:pt>
  </dgm:ptLst>
  <dgm:cxnLst>
    <dgm:cxn modelId="{70E57171-60C6-4002-92C6-ACB616619091}" type="presOf" srcId="{AC51B491-4542-4D77-80AD-A71495B98611}" destId="{380766BF-74A3-478F-A37D-EDA99F5A1A70}" srcOrd="0" destOrd="0" presId="urn:microsoft.com/office/officeart/2005/8/layout/hierarchy1"/>
    <dgm:cxn modelId="{2FD70154-1F86-4C28-BCF0-E51C8CF23354}" srcId="{7FA2F790-805D-4C90-8755-3FC75F810D33}" destId="{F5D173FA-3BDB-40EE-A581-15FA1F6C2E07}" srcOrd="4" destOrd="0" parTransId="{4E45FA2D-0D97-47DF-80BB-2F0BA7E9D440}" sibTransId="{85CD8A2D-A525-4DFC-8AF9-2DBAFEC57436}"/>
    <dgm:cxn modelId="{F896CC40-F2CC-436F-8AC6-C9BCC00DE038}" type="presOf" srcId="{F68475B0-2DE8-4BBA-8A2D-DC6BF12B81AB}" destId="{45B1EE0F-425B-4902-ACF2-1F7D798E8731}" srcOrd="0" destOrd="0" presId="urn:microsoft.com/office/officeart/2005/8/layout/hierarchy1"/>
    <dgm:cxn modelId="{D1C7307F-BF41-4D7B-BB47-B800CFDF70F8}" type="presOf" srcId="{C6E6E065-FA36-4FA2-B3FF-2EEC4BF97531}" destId="{AD5F76FB-AE17-4DAB-812D-F60969BBBC79}" srcOrd="0" destOrd="0" presId="urn:microsoft.com/office/officeart/2005/8/layout/hierarchy1"/>
    <dgm:cxn modelId="{8F8E4828-A7C6-4CFA-B014-43731A9C30E9}" srcId="{7FA2F790-805D-4C90-8755-3FC75F810D33}" destId="{F68475B0-2DE8-4BBA-8A2D-DC6BF12B81AB}" srcOrd="3" destOrd="0" parTransId="{1D0F9798-954B-4C0D-982D-EF2539C3E852}" sibTransId="{3FF8C81C-3220-4971-9A1F-CE61E019C2EB}"/>
    <dgm:cxn modelId="{58D34985-818F-43F0-91B1-A19C0319FC11}" type="presOf" srcId="{4E45FA2D-0D97-47DF-80BB-2F0BA7E9D440}" destId="{FB7F16C4-E22A-45D7-BE27-810A1017EB26}" srcOrd="0" destOrd="0" presId="urn:microsoft.com/office/officeart/2005/8/layout/hierarchy1"/>
    <dgm:cxn modelId="{69C745E6-2CEE-4BD4-906A-AA9E0DD04E28}" srcId="{7FA2F790-805D-4C90-8755-3FC75F810D33}" destId="{C6E6E065-FA36-4FA2-B3FF-2EEC4BF97531}" srcOrd="2" destOrd="0" parTransId="{AC51B491-4542-4D77-80AD-A71495B98611}" sibTransId="{BB36CD76-A6A2-4FF6-B67F-CEF1569E61CA}"/>
    <dgm:cxn modelId="{2CE4FC56-E696-47F4-833D-DDBD31846194}" srcId="{7FA2F790-805D-4C90-8755-3FC75F810D33}" destId="{A2083A67-7628-4177-B19E-EB6D16926F7E}" srcOrd="1" destOrd="0" parTransId="{F03E9909-3ED8-4CFB-AE90-6D86C4BE7A09}" sibTransId="{5D3E0E16-7DAB-43B9-861F-E0C4392BED7A}"/>
    <dgm:cxn modelId="{9149685D-0E0C-42C7-9FA2-3854409A5A75}" type="presOf" srcId="{04BA6976-397F-4586-B663-A8F714E06A30}" destId="{A0AF3A34-0FB4-4511-9339-C74C0484299B}" srcOrd="0" destOrd="0" presId="urn:microsoft.com/office/officeart/2005/8/layout/hierarchy1"/>
    <dgm:cxn modelId="{BA16516B-A9F3-4D81-B7C9-E4FD3B5D2ACC}" type="presOf" srcId="{F5D173FA-3BDB-40EE-A581-15FA1F6C2E07}" destId="{763F6343-00F6-460C-90B7-250467519998}" srcOrd="0" destOrd="0" presId="urn:microsoft.com/office/officeart/2005/8/layout/hierarchy1"/>
    <dgm:cxn modelId="{9C288FD6-2BE0-42CC-8F0C-30EF2CAD46F8}" type="presOf" srcId="{A2083A67-7628-4177-B19E-EB6D16926F7E}" destId="{F71756BA-F15A-4912-9082-F1494CFAFD8B}" srcOrd="0" destOrd="0" presId="urn:microsoft.com/office/officeart/2005/8/layout/hierarchy1"/>
    <dgm:cxn modelId="{0404A306-C53C-4F91-804E-127E1FBE7058}" srcId="{7FA2F790-805D-4C90-8755-3FC75F810D33}" destId="{B082CC91-9BC5-4E68-A1A7-B5416B8D6B28}" srcOrd="0" destOrd="0" parTransId="{04BA6976-397F-4586-B663-A8F714E06A30}" sibTransId="{0B0A5847-E93F-469C-9BED-CBDB48DA5204}"/>
    <dgm:cxn modelId="{486B6AA4-4A25-4AF6-AE09-7ED7785EEDC7}" type="presOf" srcId="{B082CC91-9BC5-4E68-A1A7-B5416B8D6B28}" destId="{FC75AF08-60D9-4C3C-A3D0-DE18A66B347B}" srcOrd="0" destOrd="0" presId="urn:microsoft.com/office/officeart/2005/8/layout/hierarchy1"/>
    <dgm:cxn modelId="{4947EB5C-9433-447A-9564-366008F08E59}" type="presOf" srcId="{1D0F9798-954B-4C0D-982D-EF2539C3E852}" destId="{5F234D8A-99DE-4C37-8F85-F86F1CE99A39}" srcOrd="0" destOrd="0" presId="urn:microsoft.com/office/officeart/2005/8/layout/hierarchy1"/>
    <dgm:cxn modelId="{F5A804F8-927F-4A40-9A04-5D20562227D2}" type="presOf" srcId="{7D5B9A3C-F893-433C-8A5A-0BC2069E6494}" destId="{5DA4D63E-AF97-4488-9281-7A3B3CACDB34}" srcOrd="0" destOrd="0" presId="urn:microsoft.com/office/officeart/2005/8/layout/hierarchy1"/>
    <dgm:cxn modelId="{73DE36C4-9C75-42C0-898D-67EDA345E59B}" srcId="{7D5B9A3C-F893-433C-8A5A-0BC2069E6494}" destId="{7FA2F790-805D-4C90-8755-3FC75F810D33}" srcOrd="0" destOrd="0" parTransId="{AD76C562-51B1-492C-8CD4-0AE46AB7E1E5}" sibTransId="{818931E7-38D9-4FFE-B7CE-F49141309EDD}"/>
    <dgm:cxn modelId="{BC883D29-1D81-45D6-BBA9-459EDCAE5994}" type="presOf" srcId="{7FA2F790-805D-4C90-8755-3FC75F810D33}" destId="{DC3B25A4-FD75-402B-B575-30C024D9B063}" srcOrd="0" destOrd="0" presId="urn:microsoft.com/office/officeart/2005/8/layout/hierarchy1"/>
    <dgm:cxn modelId="{EDB9C004-FDE8-4363-B1F7-8BE68D36E847}" type="presOf" srcId="{F03E9909-3ED8-4CFB-AE90-6D86C4BE7A09}" destId="{5B65322A-A745-4EFF-AC5B-F89726A33753}" srcOrd="0" destOrd="0" presId="urn:microsoft.com/office/officeart/2005/8/layout/hierarchy1"/>
    <dgm:cxn modelId="{1357067E-521A-4157-8E63-B9BDBD07D7DB}" type="presParOf" srcId="{5DA4D63E-AF97-4488-9281-7A3B3CACDB34}" destId="{58139E96-CA16-4AD4-AD8C-3708BC781D18}" srcOrd="0" destOrd="0" presId="urn:microsoft.com/office/officeart/2005/8/layout/hierarchy1"/>
    <dgm:cxn modelId="{EBFEC4E5-321B-4B71-80E8-6164C1784242}" type="presParOf" srcId="{58139E96-CA16-4AD4-AD8C-3708BC781D18}" destId="{58D7E0CC-6D99-43B0-A7F6-3BA63106E217}" srcOrd="0" destOrd="0" presId="urn:microsoft.com/office/officeart/2005/8/layout/hierarchy1"/>
    <dgm:cxn modelId="{26D35CAA-F9E7-4323-B37B-5E4215E43448}" type="presParOf" srcId="{58D7E0CC-6D99-43B0-A7F6-3BA63106E217}" destId="{2E9BA9D9-EC16-48BF-AC18-0240F321BBF1}" srcOrd="0" destOrd="0" presId="urn:microsoft.com/office/officeart/2005/8/layout/hierarchy1"/>
    <dgm:cxn modelId="{31E1B3B0-D21F-4855-9AEB-D217E31C0210}" type="presParOf" srcId="{58D7E0CC-6D99-43B0-A7F6-3BA63106E217}" destId="{DC3B25A4-FD75-402B-B575-30C024D9B063}" srcOrd="1" destOrd="0" presId="urn:microsoft.com/office/officeart/2005/8/layout/hierarchy1"/>
    <dgm:cxn modelId="{847E9CF2-EBD9-44F3-AEE3-29A5B816DFDB}" type="presParOf" srcId="{58139E96-CA16-4AD4-AD8C-3708BC781D18}" destId="{7A796158-4AB1-4495-9CB1-3A5FF159F956}" srcOrd="1" destOrd="0" presId="urn:microsoft.com/office/officeart/2005/8/layout/hierarchy1"/>
    <dgm:cxn modelId="{8C35648C-2423-4662-9063-C8E042871C36}" type="presParOf" srcId="{7A796158-4AB1-4495-9CB1-3A5FF159F956}" destId="{A0AF3A34-0FB4-4511-9339-C74C0484299B}" srcOrd="0" destOrd="0" presId="urn:microsoft.com/office/officeart/2005/8/layout/hierarchy1"/>
    <dgm:cxn modelId="{07C404D7-C15E-4BB4-B03D-0A340B8DF84E}" type="presParOf" srcId="{7A796158-4AB1-4495-9CB1-3A5FF159F956}" destId="{46228BF2-FA49-4DD4-A533-94907260814A}" srcOrd="1" destOrd="0" presId="urn:microsoft.com/office/officeart/2005/8/layout/hierarchy1"/>
    <dgm:cxn modelId="{C1A242D3-3F59-43BC-A0C7-668835E6F139}" type="presParOf" srcId="{46228BF2-FA49-4DD4-A533-94907260814A}" destId="{E19B13FB-7A7A-4C2C-888C-BFA54CECFF3D}" srcOrd="0" destOrd="0" presId="urn:microsoft.com/office/officeart/2005/8/layout/hierarchy1"/>
    <dgm:cxn modelId="{2F77BC99-7AD5-4D17-A4B0-4D117EF97EF5}" type="presParOf" srcId="{E19B13FB-7A7A-4C2C-888C-BFA54CECFF3D}" destId="{B7A5D737-226E-4A71-9A2F-B9471C234419}" srcOrd="0" destOrd="0" presId="urn:microsoft.com/office/officeart/2005/8/layout/hierarchy1"/>
    <dgm:cxn modelId="{BE919A0F-DE88-4E10-995D-5955C2577BF4}" type="presParOf" srcId="{E19B13FB-7A7A-4C2C-888C-BFA54CECFF3D}" destId="{FC75AF08-60D9-4C3C-A3D0-DE18A66B347B}" srcOrd="1" destOrd="0" presId="urn:microsoft.com/office/officeart/2005/8/layout/hierarchy1"/>
    <dgm:cxn modelId="{648AC186-EAD6-4BFD-85FC-E5E23234D957}" type="presParOf" srcId="{46228BF2-FA49-4DD4-A533-94907260814A}" destId="{FC53E886-A418-42F0-9D6D-E1410FF2CD62}" srcOrd="1" destOrd="0" presId="urn:microsoft.com/office/officeart/2005/8/layout/hierarchy1"/>
    <dgm:cxn modelId="{FACD99F4-DFFC-486C-A59A-1C95DBDA1F57}" type="presParOf" srcId="{7A796158-4AB1-4495-9CB1-3A5FF159F956}" destId="{5B65322A-A745-4EFF-AC5B-F89726A33753}" srcOrd="2" destOrd="0" presId="urn:microsoft.com/office/officeart/2005/8/layout/hierarchy1"/>
    <dgm:cxn modelId="{208ADBE8-469E-4ABC-B02F-605B00AACC33}" type="presParOf" srcId="{7A796158-4AB1-4495-9CB1-3A5FF159F956}" destId="{DEAFCD65-F789-471E-8D86-27D07BC9011A}" srcOrd="3" destOrd="0" presId="urn:microsoft.com/office/officeart/2005/8/layout/hierarchy1"/>
    <dgm:cxn modelId="{ADCD26F9-A260-41BC-8CD6-8CA9F73A3C91}" type="presParOf" srcId="{DEAFCD65-F789-471E-8D86-27D07BC9011A}" destId="{10A6D13E-A85B-43AD-BA74-73830B39472A}" srcOrd="0" destOrd="0" presId="urn:microsoft.com/office/officeart/2005/8/layout/hierarchy1"/>
    <dgm:cxn modelId="{81182008-3649-481B-A828-CEE576AFBF26}" type="presParOf" srcId="{10A6D13E-A85B-43AD-BA74-73830B39472A}" destId="{E260073C-BA1E-4E4D-8098-25B8EF77039D}" srcOrd="0" destOrd="0" presId="urn:microsoft.com/office/officeart/2005/8/layout/hierarchy1"/>
    <dgm:cxn modelId="{2FEA39DD-1742-4E6E-B5D6-39B42F9A8C61}" type="presParOf" srcId="{10A6D13E-A85B-43AD-BA74-73830B39472A}" destId="{F71756BA-F15A-4912-9082-F1494CFAFD8B}" srcOrd="1" destOrd="0" presId="urn:microsoft.com/office/officeart/2005/8/layout/hierarchy1"/>
    <dgm:cxn modelId="{60C5731A-C976-4659-A1F5-5C1E90644D0B}" type="presParOf" srcId="{DEAFCD65-F789-471E-8D86-27D07BC9011A}" destId="{47C9A207-769B-4136-A9D6-F5E9E8111086}" srcOrd="1" destOrd="0" presId="urn:microsoft.com/office/officeart/2005/8/layout/hierarchy1"/>
    <dgm:cxn modelId="{21E50E48-6403-4CA3-B766-6A33F9261439}" type="presParOf" srcId="{7A796158-4AB1-4495-9CB1-3A5FF159F956}" destId="{380766BF-74A3-478F-A37D-EDA99F5A1A70}" srcOrd="4" destOrd="0" presId="urn:microsoft.com/office/officeart/2005/8/layout/hierarchy1"/>
    <dgm:cxn modelId="{B14A240E-98C1-4472-9274-3294E9A2CF1E}" type="presParOf" srcId="{7A796158-4AB1-4495-9CB1-3A5FF159F956}" destId="{F0F67239-0C36-4417-A754-FBA8AB1B8AF9}" srcOrd="5" destOrd="0" presId="urn:microsoft.com/office/officeart/2005/8/layout/hierarchy1"/>
    <dgm:cxn modelId="{A1944B5F-BC42-4F34-949C-E79EE00CAB80}" type="presParOf" srcId="{F0F67239-0C36-4417-A754-FBA8AB1B8AF9}" destId="{55968970-097E-48C6-BE6D-9E42CE0CB673}" srcOrd="0" destOrd="0" presId="urn:microsoft.com/office/officeart/2005/8/layout/hierarchy1"/>
    <dgm:cxn modelId="{A68DE42C-AE62-48C6-8889-00823BF070A6}" type="presParOf" srcId="{55968970-097E-48C6-BE6D-9E42CE0CB673}" destId="{94D77021-6700-48F0-AE89-11CF5EE67E72}" srcOrd="0" destOrd="0" presId="urn:microsoft.com/office/officeart/2005/8/layout/hierarchy1"/>
    <dgm:cxn modelId="{BF2B7A6D-47E2-4996-B075-2EE3D47D3DC7}" type="presParOf" srcId="{55968970-097E-48C6-BE6D-9E42CE0CB673}" destId="{AD5F76FB-AE17-4DAB-812D-F60969BBBC79}" srcOrd="1" destOrd="0" presId="urn:microsoft.com/office/officeart/2005/8/layout/hierarchy1"/>
    <dgm:cxn modelId="{9238BB73-1BC3-4401-AE28-F27F41EFF942}" type="presParOf" srcId="{F0F67239-0C36-4417-A754-FBA8AB1B8AF9}" destId="{1B7FFAA9-B4C0-494D-B4B3-2C9D7B9DE19E}" srcOrd="1" destOrd="0" presId="urn:microsoft.com/office/officeart/2005/8/layout/hierarchy1"/>
    <dgm:cxn modelId="{DADE395D-CBD3-414A-B1AE-54CAC67DE9A5}" type="presParOf" srcId="{7A796158-4AB1-4495-9CB1-3A5FF159F956}" destId="{5F234D8A-99DE-4C37-8F85-F86F1CE99A39}" srcOrd="6" destOrd="0" presId="urn:microsoft.com/office/officeart/2005/8/layout/hierarchy1"/>
    <dgm:cxn modelId="{10BC00FA-4404-4E63-9087-1C1FBB693B5B}" type="presParOf" srcId="{7A796158-4AB1-4495-9CB1-3A5FF159F956}" destId="{AD60ACA0-B40D-4D5D-AE21-3A2D128BA3F1}" srcOrd="7" destOrd="0" presId="urn:microsoft.com/office/officeart/2005/8/layout/hierarchy1"/>
    <dgm:cxn modelId="{0E530B37-DAEE-4F2C-A2B9-79D8CCA953C6}" type="presParOf" srcId="{AD60ACA0-B40D-4D5D-AE21-3A2D128BA3F1}" destId="{19DEAA3A-CE26-4CFC-A132-E1FD66047A23}" srcOrd="0" destOrd="0" presId="urn:microsoft.com/office/officeart/2005/8/layout/hierarchy1"/>
    <dgm:cxn modelId="{26A9064B-806B-4BB8-AB3D-695ACAEE9B94}" type="presParOf" srcId="{19DEAA3A-CE26-4CFC-A132-E1FD66047A23}" destId="{303E644B-ADEB-4532-98A5-F3A25ACA1142}" srcOrd="0" destOrd="0" presId="urn:microsoft.com/office/officeart/2005/8/layout/hierarchy1"/>
    <dgm:cxn modelId="{6A576CEA-0E1A-484D-BCA3-6EA4386243D5}" type="presParOf" srcId="{19DEAA3A-CE26-4CFC-A132-E1FD66047A23}" destId="{45B1EE0F-425B-4902-ACF2-1F7D798E8731}" srcOrd="1" destOrd="0" presId="urn:microsoft.com/office/officeart/2005/8/layout/hierarchy1"/>
    <dgm:cxn modelId="{6D6709C6-227A-445D-8ACD-8CD24DDAE6F5}" type="presParOf" srcId="{AD60ACA0-B40D-4D5D-AE21-3A2D128BA3F1}" destId="{F3163001-0D81-4BA4-85D2-50AAA0292BCA}" srcOrd="1" destOrd="0" presId="urn:microsoft.com/office/officeart/2005/8/layout/hierarchy1"/>
    <dgm:cxn modelId="{2DDE69F2-C477-45E2-8343-A7BC48A358F0}" type="presParOf" srcId="{7A796158-4AB1-4495-9CB1-3A5FF159F956}" destId="{FB7F16C4-E22A-45D7-BE27-810A1017EB26}" srcOrd="8" destOrd="0" presId="urn:microsoft.com/office/officeart/2005/8/layout/hierarchy1"/>
    <dgm:cxn modelId="{C0EB2647-B569-46AA-88FB-A788826A526B}" type="presParOf" srcId="{7A796158-4AB1-4495-9CB1-3A5FF159F956}" destId="{B5304F11-E90C-4077-B2E4-11546A5F322E}" srcOrd="9" destOrd="0" presId="urn:microsoft.com/office/officeart/2005/8/layout/hierarchy1"/>
    <dgm:cxn modelId="{961D994A-CF48-4880-BF54-4BB063F40A79}" type="presParOf" srcId="{B5304F11-E90C-4077-B2E4-11546A5F322E}" destId="{7C3C78C7-0B34-4DBF-AE72-94CA3E6CABCE}" srcOrd="0" destOrd="0" presId="urn:microsoft.com/office/officeart/2005/8/layout/hierarchy1"/>
    <dgm:cxn modelId="{1D15A9EA-1B60-48F8-AAFC-A58C7B7F8D42}" type="presParOf" srcId="{7C3C78C7-0B34-4DBF-AE72-94CA3E6CABCE}" destId="{B969F5B2-F005-4896-A708-684DBE7DE28B}" srcOrd="0" destOrd="0" presId="urn:microsoft.com/office/officeart/2005/8/layout/hierarchy1"/>
    <dgm:cxn modelId="{1223196F-6EAD-4EE2-9618-9889D70C46EC}" type="presParOf" srcId="{7C3C78C7-0B34-4DBF-AE72-94CA3E6CABCE}" destId="{763F6343-00F6-460C-90B7-250467519998}" srcOrd="1" destOrd="0" presId="urn:microsoft.com/office/officeart/2005/8/layout/hierarchy1"/>
    <dgm:cxn modelId="{B1D5E294-7B79-42E5-8876-5F0A89B081EE}" type="presParOf" srcId="{B5304F11-E90C-4077-B2E4-11546A5F322E}" destId="{FCA073E6-2B66-402A-B7A9-FA34746CA5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5B9A3C-F893-433C-8A5A-0BC2069E6494}" type="doc">
      <dgm:prSet loTypeId="urn:microsoft.com/office/officeart/2005/8/layout/hList3" loCatId="list" qsTypeId="urn:microsoft.com/office/officeart/2005/8/quickstyle/simple1#5" qsCatId="simple" csTypeId="urn:microsoft.com/office/officeart/2005/8/colors/accent1_2#6" csCatId="accent1" phldr="1"/>
      <dgm:spPr/>
      <dgm:t>
        <a:bodyPr/>
        <a:lstStyle/>
        <a:p>
          <a:endParaRPr lang="es-ES"/>
        </a:p>
      </dgm:t>
    </dgm:pt>
    <dgm:pt modelId="{7FA2F790-805D-4C90-8755-3FC75F810D33}">
      <dgm:prSet phldrT="[Texto]" custT="1"/>
      <dgm:spPr/>
      <dgm:t>
        <a:bodyPr/>
        <a:lstStyle/>
        <a:p>
          <a:r>
            <a:rPr lang="es-ES_tradnl" sz="2400" b="1" i="1" u="none" dirty="0" smtClean="0">
              <a:solidFill>
                <a:schemeClr val="bg1"/>
              </a:solidFill>
            </a:rPr>
            <a:t>EJES  o PILARES</a:t>
          </a:r>
          <a:endParaRPr lang="es-ES" sz="2400" u="none" dirty="0">
            <a:solidFill>
              <a:schemeClr val="bg1"/>
            </a:solidFill>
          </a:endParaRPr>
        </a:p>
      </dgm:t>
    </dgm:pt>
    <dgm:pt modelId="{AD76C562-51B1-492C-8CD4-0AE46AB7E1E5}" type="parTrans" cxnId="{73DE36C4-9C75-42C0-898D-67EDA345E59B}">
      <dgm:prSet/>
      <dgm:spPr/>
      <dgm:t>
        <a:bodyPr/>
        <a:lstStyle/>
        <a:p>
          <a:endParaRPr lang="es-ES"/>
        </a:p>
      </dgm:t>
    </dgm:pt>
    <dgm:pt modelId="{818931E7-38D9-4FFE-B7CE-F49141309EDD}" type="sibTrans" cxnId="{73DE36C4-9C75-42C0-898D-67EDA345E59B}">
      <dgm:prSet/>
      <dgm:spPr/>
      <dgm:t>
        <a:bodyPr/>
        <a:lstStyle/>
        <a:p>
          <a:endParaRPr lang="es-ES"/>
        </a:p>
      </dgm:t>
    </dgm:pt>
    <dgm:pt modelId="{B082CC91-9BC5-4E68-A1A7-B5416B8D6B28}">
      <dgm:prSet phldrT="[Texto]" custT="1"/>
      <dgm:spPr>
        <a:solidFill>
          <a:schemeClr val="accent6"/>
        </a:solidFill>
      </dgm:spPr>
      <dgm:t>
        <a:bodyPr>
          <a:prstTxWarp prst="textSlantUp">
            <a:avLst/>
          </a:prstTxWarp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S" sz="2000" b="1" cap="none" spc="0" dirty="0" smtClean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La búsqueda de la verdad</a:t>
          </a:r>
          <a:endParaRPr lang="es-ES" sz="2000" b="1" cap="none" spc="0" dirty="0">
            <a:ln w="11430"/>
            <a:solidFill>
              <a:schemeClr val="bg1"/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04BA6976-397F-4586-B663-A8F714E06A30}" type="parTrans" cxnId="{0404A306-C53C-4F91-804E-127E1FBE7058}">
      <dgm:prSet/>
      <dgm:spPr/>
      <dgm:t>
        <a:bodyPr/>
        <a:lstStyle/>
        <a:p>
          <a:endParaRPr lang="es-ES"/>
        </a:p>
      </dgm:t>
    </dgm:pt>
    <dgm:pt modelId="{0B0A5847-E93F-469C-9BED-CBDB48DA5204}" type="sibTrans" cxnId="{0404A306-C53C-4F91-804E-127E1FBE7058}">
      <dgm:prSet/>
      <dgm:spPr/>
      <dgm:t>
        <a:bodyPr/>
        <a:lstStyle/>
        <a:p>
          <a:endParaRPr lang="es-ES"/>
        </a:p>
      </dgm:t>
    </dgm:pt>
    <dgm:pt modelId="{A2083A67-7628-4177-B19E-EB6D16926F7E}">
      <dgm:prSet phldrT="[Texto]" custT="1"/>
      <dgm:spPr/>
      <dgm:t>
        <a:bodyPr>
          <a:prstTxWarp prst="textSlantDown">
            <a:avLst/>
          </a:prstTxWarp>
        </a:bodyPr>
        <a:lstStyle/>
        <a:p>
          <a:r>
            <a:rPr lang="es-ES" sz="2400" b="1" dirty="0" smtClean="0">
              <a:solidFill>
                <a:srgbClr val="FFFF00"/>
              </a:solidFill>
            </a:rPr>
            <a:t>El camino a la unidad</a:t>
          </a:r>
          <a:endParaRPr lang="es-ES" sz="2400" b="1" dirty="0">
            <a:solidFill>
              <a:srgbClr val="FFFF00"/>
            </a:solidFill>
          </a:endParaRPr>
        </a:p>
      </dgm:t>
    </dgm:pt>
    <dgm:pt modelId="{F03E9909-3ED8-4CFB-AE90-6D86C4BE7A09}" type="parTrans" cxnId="{2CE4FC56-E696-47F4-833D-DDBD31846194}">
      <dgm:prSet/>
      <dgm:spPr/>
      <dgm:t>
        <a:bodyPr/>
        <a:lstStyle/>
        <a:p>
          <a:endParaRPr lang="es-ES"/>
        </a:p>
      </dgm:t>
    </dgm:pt>
    <dgm:pt modelId="{5D3E0E16-7DAB-43B9-861F-E0C4392BED7A}" type="sibTrans" cxnId="{2CE4FC56-E696-47F4-833D-DDBD31846194}">
      <dgm:prSet/>
      <dgm:spPr/>
      <dgm:t>
        <a:bodyPr/>
        <a:lstStyle/>
        <a:p>
          <a:endParaRPr lang="es-ES"/>
        </a:p>
      </dgm:t>
    </dgm:pt>
    <dgm:pt modelId="{C6E6E065-FA36-4FA2-B3FF-2EEC4BF97531}">
      <dgm:prSet custT="1"/>
      <dgm:spPr>
        <a:solidFill>
          <a:srgbClr val="92D050"/>
        </a:solidFill>
      </dgm:spPr>
      <dgm:t>
        <a:bodyPr>
          <a:prstTxWarp prst="textFadeRight">
            <a:avLst/>
          </a:prstTxWarp>
        </a:bodyPr>
        <a:lstStyle/>
        <a:p>
          <a:r>
            <a:rPr lang="es-ES" sz="1800" b="1" dirty="0" smtClean="0">
              <a:solidFill>
                <a:schemeClr val="bg1"/>
              </a:solidFill>
            </a:rPr>
            <a:t>La existencia comprometida</a:t>
          </a:r>
          <a:endParaRPr lang="es-ES" sz="1800" b="1" dirty="0">
            <a:solidFill>
              <a:schemeClr val="bg1"/>
            </a:solidFill>
          </a:endParaRPr>
        </a:p>
      </dgm:t>
    </dgm:pt>
    <dgm:pt modelId="{AC51B491-4542-4D77-80AD-A71495B98611}" type="parTrans" cxnId="{69C745E6-2CEE-4BD4-906A-AA9E0DD04E28}">
      <dgm:prSet/>
      <dgm:spPr/>
      <dgm:t>
        <a:bodyPr/>
        <a:lstStyle/>
        <a:p>
          <a:endParaRPr lang="es-ES"/>
        </a:p>
      </dgm:t>
    </dgm:pt>
    <dgm:pt modelId="{BB36CD76-A6A2-4FF6-B67F-CEF1569E61CA}" type="sibTrans" cxnId="{69C745E6-2CEE-4BD4-906A-AA9E0DD04E28}">
      <dgm:prSet/>
      <dgm:spPr/>
      <dgm:t>
        <a:bodyPr/>
        <a:lstStyle/>
        <a:p>
          <a:endParaRPr lang="es-ES"/>
        </a:p>
      </dgm:t>
    </dgm:pt>
    <dgm:pt modelId="{4B277973-0548-4E9D-88C3-0CDE832711EA}">
      <dgm:prSet custT="1"/>
      <dgm:spPr>
        <a:solidFill>
          <a:srgbClr val="FF0000"/>
        </a:solidFill>
      </dgm:spPr>
      <dgm:t>
        <a:bodyPr>
          <a:prstTxWarp prst="textArchDown">
            <a:avLst/>
          </a:prstTxWarp>
        </a:bodyPr>
        <a:lstStyle/>
        <a:p>
          <a:r>
            <a:rPr lang="es-ES" sz="2000" b="1" dirty="0" smtClean="0">
              <a:solidFill>
                <a:schemeClr val="bg1"/>
              </a:solidFill>
            </a:rPr>
            <a:t>La experiencia del misterio</a:t>
          </a:r>
          <a:endParaRPr lang="es-ES" sz="2000" b="1" dirty="0">
            <a:solidFill>
              <a:schemeClr val="bg1"/>
            </a:solidFill>
          </a:endParaRPr>
        </a:p>
      </dgm:t>
    </dgm:pt>
    <dgm:pt modelId="{ED339148-5BF4-43D1-9A93-7FD8A18336C3}" type="parTrans" cxnId="{653AED9F-CA00-4773-8C50-30AB16ED93ED}">
      <dgm:prSet/>
      <dgm:spPr/>
      <dgm:t>
        <a:bodyPr/>
        <a:lstStyle/>
        <a:p>
          <a:endParaRPr lang="es-ES"/>
        </a:p>
      </dgm:t>
    </dgm:pt>
    <dgm:pt modelId="{7471AA32-431C-41A3-BB25-C2F1187BBAFF}" type="sibTrans" cxnId="{653AED9F-CA00-4773-8C50-30AB16ED93ED}">
      <dgm:prSet/>
      <dgm:spPr/>
      <dgm:t>
        <a:bodyPr/>
        <a:lstStyle/>
        <a:p>
          <a:endParaRPr lang="es-ES"/>
        </a:p>
      </dgm:t>
    </dgm:pt>
    <dgm:pt modelId="{E4A48A2B-56B6-4C21-BB61-A8681955D3EE}" type="pres">
      <dgm:prSet presAssocID="{7D5B9A3C-F893-433C-8A5A-0BC2069E649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89E962D-7765-472E-94A4-E60C49502F7C}" type="pres">
      <dgm:prSet presAssocID="{7FA2F790-805D-4C90-8755-3FC75F810D33}" presName="roof" presStyleLbl="dkBgShp" presStyleIdx="0" presStyleCnt="2"/>
      <dgm:spPr/>
      <dgm:t>
        <a:bodyPr/>
        <a:lstStyle/>
        <a:p>
          <a:endParaRPr lang="es-ES"/>
        </a:p>
      </dgm:t>
    </dgm:pt>
    <dgm:pt modelId="{8E21C4F3-3AB8-482F-996B-249EA06E1B35}" type="pres">
      <dgm:prSet presAssocID="{7FA2F790-805D-4C90-8755-3FC75F810D33}" presName="pillars" presStyleCnt="0"/>
      <dgm:spPr/>
    </dgm:pt>
    <dgm:pt modelId="{4EE78D6F-C0CE-490D-8E70-F559076E2E42}" type="pres">
      <dgm:prSet presAssocID="{7FA2F790-805D-4C90-8755-3FC75F810D33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16CB08-C62A-4AD5-BC23-371D5A9EB0E0}" type="pres">
      <dgm:prSet presAssocID="{A2083A67-7628-4177-B19E-EB6D16926F7E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ABC3EEB-1DEB-464F-AE4A-29E8600601DF}" type="pres">
      <dgm:prSet presAssocID="{C6E6E065-FA36-4FA2-B3FF-2EEC4BF97531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1BE2E7-3954-4242-BCD3-1883A9301EBF}" type="pres">
      <dgm:prSet presAssocID="{4B277973-0548-4E9D-88C3-0CDE832711EA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74F4F2-EC91-46A4-8FC8-6BEBE95379F3}" type="pres">
      <dgm:prSet presAssocID="{7FA2F790-805D-4C90-8755-3FC75F810D33}" presName="base" presStyleLbl="dkBgShp" presStyleIdx="1" presStyleCnt="2"/>
      <dgm:spPr/>
    </dgm:pt>
  </dgm:ptLst>
  <dgm:cxnLst>
    <dgm:cxn modelId="{653AED9F-CA00-4773-8C50-30AB16ED93ED}" srcId="{7FA2F790-805D-4C90-8755-3FC75F810D33}" destId="{4B277973-0548-4E9D-88C3-0CDE832711EA}" srcOrd="3" destOrd="0" parTransId="{ED339148-5BF4-43D1-9A93-7FD8A18336C3}" sibTransId="{7471AA32-431C-41A3-BB25-C2F1187BBAFF}"/>
    <dgm:cxn modelId="{69C745E6-2CEE-4BD4-906A-AA9E0DD04E28}" srcId="{7FA2F790-805D-4C90-8755-3FC75F810D33}" destId="{C6E6E065-FA36-4FA2-B3FF-2EEC4BF97531}" srcOrd="2" destOrd="0" parTransId="{AC51B491-4542-4D77-80AD-A71495B98611}" sibTransId="{BB36CD76-A6A2-4FF6-B67F-CEF1569E61CA}"/>
    <dgm:cxn modelId="{40D4AEC0-5BA7-41B0-AFE8-CA91D165A081}" type="presOf" srcId="{7FA2F790-805D-4C90-8755-3FC75F810D33}" destId="{889E962D-7765-472E-94A4-E60C49502F7C}" srcOrd="0" destOrd="0" presId="urn:microsoft.com/office/officeart/2005/8/layout/hList3"/>
    <dgm:cxn modelId="{6453647B-0C42-4CBE-B2F3-4898C96344A3}" type="presOf" srcId="{4B277973-0548-4E9D-88C3-0CDE832711EA}" destId="{C11BE2E7-3954-4242-BCD3-1883A9301EBF}" srcOrd="0" destOrd="0" presId="urn:microsoft.com/office/officeart/2005/8/layout/hList3"/>
    <dgm:cxn modelId="{73DE36C4-9C75-42C0-898D-67EDA345E59B}" srcId="{7D5B9A3C-F893-433C-8A5A-0BC2069E6494}" destId="{7FA2F790-805D-4C90-8755-3FC75F810D33}" srcOrd="0" destOrd="0" parTransId="{AD76C562-51B1-492C-8CD4-0AE46AB7E1E5}" sibTransId="{818931E7-38D9-4FFE-B7CE-F49141309EDD}"/>
    <dgm:cxn modelId="{E54CC51B-C15E-4299-AE8B-A18062ED3928}" type="presOf" srcId="{C6E6E065-FA36-4FA2-B3FF-2EEC4BF97531}" destId="{6ABC3EEB-1DEB-464F-AE4A-29E8600601DF}" srcOrd="0" destOrd="0" presId="urn:microsoft.com/office/officeart/2005/8/layout/hList3"/>
    <dgm:cxn modelId="{2CE4FC56-E696-47F4-833D-DDBD31846194}" srcId="{7FA2F790-805D-4C90-8755-3FC75F810D33}" destId="{A2083A67-7628-4177-B19E-EB6D16926F7E}" srcOrd="1" destOrd="0" parTransId="{F03E9909-3ED8-4CFB-AE90-6D86C4BE7A09}" sibTransId="{5D3E0E16-7DAB-43B9-861F-E0C4392BED7A}"/>
    <dgm:cxn modelId="{0FABECA9-4FC8-45D4-8D7B-192AE3D06A37}" type="presOf" srcId="{B082CC91-9BC5-4E68-A1A7-B5416B8D6B28}" destId="{4EE78D6F-C0CE-490D-8E70-F559076E2E42}" srcOrd="0" destOrd="0" presId="urn:microsoft.com/office/officeart/2005/8/layout/hList3"/>
    <dgm:cxn modelId="{4D7507DE-36C8-4739-9C69-993FE4D18B08}" type="presOf" srcId="{7D5B9A3C-F893-433C-8A5A-0BC2069E6494}" destId="{E4A48A2B-56B6-4C21-BB61-A8681955D3EE}" srcOrd="0" destOrd="0" presId="urn:microsoft.com/office/officeart/2005/8/layout/hList3"/>
    <dgm:cxn modelId="{0404A306-C53C-4F91-804E-127E1FBE7058}" srcId="{7FA2F790-805D-4C90-8755-3FC75F810D33}" destId="{B082CC91-9BC5-4E68-A1A7-B5416B8D6B28}" srcOrd="0" destOrd="0" parTransId="{04BA6976-397F-4586-B663-A8F714E06A30}" sibTransId="{0B0A5847-E93F-469C-9BED-CBDB48DA5204}"/>
    <dgm:cxn modelId="{4E20487E-FCDD-46F4-94DA-C6CA2CD5D3D2}" type="presOf" srcId="{A2083A67-7628-4177-B19E-EB6D16926F7E}" destId="{E616CB08-C62A-4AD5-BC23-371D5A9EB0E0}" srcOrd="0" destOrd="0" presId="urn:microsoft.com/office/officeart/2005/8/layout/hList3"/>
    <dgm:cxn modelId="{52BB0190-B7DE-4455-8F51-C2201B0ED12B}" type="presParOf" srcId="{E4A48A2B-56B6-4C21-BB61-A8681955D3EE}" destId="{889E962D-7765-472E-94A4-E60C49502F7C}" srcOrd="0" destOrd="0" presId="urn:microsoft.com/office/officeart/2005/8/layout/hList3"/>
    <dgm:cxn modelId="{A7361FB5-32A4-4A50-A67A-60E5355CF8CC}" type="presParOf" srcId="{E4A48A2B-56B6-4C21-BB61-A8681955D3EE}" destId="{8E21C4F3-3AB8-482F-996B-249EA06E1B35}" srcOrd="1" destOrd="0" presId="urn:microsoft.com/office/officeart/2005/8/layout/hList3"/>
    <dgm:cxn modelId="{FA222565-6F30-412A-AB59-7D9662650071}" type="presParOf" srcId="{8E21C4F3-3AB8-482F-996B-249EA06E1B35}" destId="{4EE78D6F-C0CE-490D-8E70-F559076E2E42}" srcOrd="0" destOrd="0" presId="urn:microsoft.com/office/officeart/2005/8/layout/hList3"/>
    <dgm:cxn modelId="{C27A8858-8672-4122-8371-9533DABFF2C7}" type="presParOf" srcId="{8E21C4F3-3AB8-482F-996B-249EA06E1B35}" destId="{E616CB08-C62A-4AD5-BC23-371D5A9EB0E0}" srcOrd="1" destOrd="0" presId="urn:microsoft.com/office/officeart/2005/8/layout/hList3"/>
    <dgm:cxn modelId="{32F03818-52FB-44BB-9C8B-C6D64ECF00B0}" type="presParOf" srcId="{8E21C4F3-3AB8-482F-996B-249EA06E1B35}" destId="{6ABC3EEB-1DEB-464F-AE4A-29E8600601DF}" srcOrd="2" destOrd="0" presId="urn:microsoft.com/office/officeart/2005/8/layout/hList3"/>
    <dgm:cxn modelId="{8CA84B79-06DE-4D58-903E-9B8F4FCA6323}" type="presParOf" srcId="{8E21C4F3-3AB8-482F-996B-249EA06E1B35}" destId="{C11BE2E7-3954-4242-BCD3-1883A9301EBF}" srcOrd="3" destOrd="0" presId="urn:microsoft.com/office/officeart/2005/8/layout/hList3"/>
    <dgm:cxn modelId="{F30ABB4F-662F-4363-8FE3-5DB25758AE58}" type="presParOf" srcId="{E4A48A2B-56B6-4C21-BB61-A8681955D3EE}" destId="{AA74F4F2-EC91-46A4-8FC8-6BEBE95379F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B9ADD8-3BE5-4C2A-B412-FD0BA48B9DBE}">
      <dsp:nvSpPr>
        <dsp:cNvPr id="0" name=""/>
        <dsp:cNvSpPr/>
      </dsp:nvSpPr>
      <dsp:spPr>
        <a:xfrm>
          <a:off x="130" y="1854"/>
          <a:ext cx="7643550" cy="1522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>
              <a:solidFill>
                <a:schemeClr val="bg1"/>
              </a:solidFill>
            </a:rPr>
            <a:t>Utilizar las </a:t>
          </a:r>
          <a:r>
            <a:rPr lang="es-ES" sz="2600" b="1" kern="1200" dirty="0" smtClean="0">
              <a:solidFill>
                <a:schemeClr val="bg1"/>
              </a:solidFill>
            </a:rPr>
            <a:t>NUEVAS</a:t>
          </a:r>
          <a:r>
            <a:rPr lang="es-ES" sz="2600" kern="1200" dirty="0" smtClean="0">
              <a:solidFill>
                <a:schemeClr val="bg1"/>
              </a:solidFill>
            </a:rPr>
            <a:t> </a:t>
          </a:r>
          <a:r>
            <a:rPr lang="es-ES" sz="2600" b="1" kern="1200" dirty="0" smtClean="0">
              <a:solidFill>
                <a:schemeClr val="bg1"/>
              </a:solidFill>
            </a:rPr>
            <a:t>METODOLOGÍAS EDUCATIVAS</a:t>
          </a:r>
          <a:r>
            <a:rPr lang="es-ES" sz="2600" kern="1200" dirty="0" smtClean="0">
              <a:solidFill>
                <a:schemeClr val="bg1"/>
              </a:solidFill>
            </a:rPr>
            <a:t> en la Pastoral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>
              <a:solidFill>
                <a:schemeClr val="bg1"/>
              </a:solidFill>
            </a:rPr>
            <a:t>dinámica, atractiva y proactiva. </a:t>
          </a:r>
          <a:endParaRPr lang="es-ES" sz="2600" kern="1200" dirty="0">
            <a:solidFill>
              <a:schemeClr val="bg1"/>
            </a:solidFill>
          </a:endParaRPr>
        </a:p>
      </dsp:txBody>
      <dsp:txXfrm>
        <a:off x="130" y="1854"/>
        <a:ext cx="7643550" cy="1522686"/>
      </dsp:txXfrm>
    </dsp:sp>
    <dsp:sp modelId="{4E7C6065-C841-49FF-AC16-06EFC2143715}">
      <dsp:nvSpPr>
        <dsp:cNvPr id="0" name=""/>
        <dsp:cNvSpPr/>
      </dsp:nvSpPr>
      <dsp:spPr>
        <a:xfrm>
          <a:off x="144627" y="1800211"/>
          <a:ext cx="1657845" cy="4043997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rgbClr val="898989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bg1"/>
              </a:solidFill>
            </a:rPr>
            <a:t>NUEVAS METODOLOGÍAS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bg1"/>
              </a:solidFill>
            </a:rPr>
            <a:t> </a:t>
          </a:r>
          <a:r>
            <a:rPr lang="es-ES" sz="1600" kern="1200" dirty="0" smtClean="0">
              <a:solidFill>
                <a:schemeClr val="bg1"/>
              </a:solidFill>
              <a:sym typeface="Wingdings" pitchFamily="2" charset="2"/>
            </a:rPr>
            <a:t> Oración, celebraciones y jornadas</a:t>
          </a:r>
          <a:endParaRPr lang="es-ES" sz="1600" kern="1200" dirty="0">
            <a:solidFill>
              <a:schemeClr val="bg1"/>
            </a:solidFill>
          </a:endParaRPr>
        </a:p>
      </dsp:txBody>
      <dsp:txXfrm>
        <a:off x="144627" y="1800211"/>
        <a:ext cx="1657845" cy="4043997"/>
      </dsp:txXfrm>
    </dsp:sp>
    <dsp:sp modelId="{D8749B1E-0985-4F2B-9868-6F3EA3441E5D}">
      <dsp:nvSpPr>
        <dsp:cNvPr id="0" name=""/>
        <dsp:cNvSpPr/>
      </dsp:nvSpPr>
      <dsp:spPr>
        <a:xfrm>
          <a:off x="1978022" y="1803123"/>
          <a:ext cx="1783102" cy="4043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bg1"/>
              </a:solidFill>
              <a:sym typeface="Wingdings" pitchFamily="2" charset="2"/>
            </a:rPr>
            <a:t>APRENDIZAJE COOPERATIVO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bg1"/>
              </a:solidFill>
              <a:sym typeface="Wingdings" pitchFamily="2" charset="2"/>
            </a:rPr>
            <a:t> Campañas solidarias</a:t>
          </a:r>
          <a:endParaRPr lang="es-ES" sz="1600" kern="1200" dirty="0">
            <a:solidFill>
              <a:schemeClr val="bg1"/>
            </a:solidFill>
          </a:endParaRPr>
        </a:p>
      </dsp:txBody>
      <dsp:txXfrm>
        <a:off x="1978022" y="1803123"/>
        <a:ext cx="1783102" cy="4043997"/>
      </dsp:txXfrm>
    </dsp:sp>
    <dsp:sp modelId="{FA30447C-A1DB-4C1B-9412-42EF594EBC24}">
      <dsp:nvSpPr>
        <dsp:cNvPr id="0" name=""/>
        <dsp:cNvSpPr/>
      </dsp:nvSpPr>
      <dsp:spPr>
        <a:xfrm>
          <a:off x="3817147" y="1800211"/>
          <a:ext cx="1866165" cy="404399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bg1"/>
              </a:solidFill>
              <a:sym typeface="Wingdings" pitchFamily="2" charset="2"/>
            </a:rPr>
            <a:t>COMPETENCIA ESPIRITUAL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9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9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bg1"/>
              </a:solidFill>
              <a:sym typeface="Wingdings" pitchFamily="2" charset="2"/>
            </a:rPr>
            <a:t>Programación de aula</a:t>
          </a:r>
          <a:endParaRPr lang="es-ES" sz="1900" kern="1200" dirty="0">
            <a:solidFill>
              <a:schemeClr val="bg1"/>
            </a:solidFill>
          </a:endParaRPr>
        </a:p>
      </dsp:txBody>
      <dsp:txXfrm>
        <a:off x="3817147" y="1800211"/>
        <a:ext cx="1866165" cy="4043997"/>
      </dsp:txXfrm>
    </dsp:sp>
    <dsp:sp modelId="{B114A2F7-D9E3-44D9-B301-4EC2557D8D46}">
      <dsp:nvSpPr>
        <dsp:cNvPr id="0" name=""/>
        <dsp:cNvSpPr/>
      </dsp:nvSpPr>
      <dsp:spPr>
        <a:xfrm>
          <a:off x="5777516" y="1819663"/>
          <a:ext cx="1866165" cy="4043997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bg1"/>
              </a:solidFill>
              <a:sym typeface="Wingdings" pitchFamily="2" charset="2"/>
            </a:rPr>
            <a:t>Distintas HERRAMIENTAS DE EVALUACIÓN Y TIC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>
            <a:solidFill>
              <a:schemeClr val="bg1"/>
            </a:solidFill>
            <a:sym typeface="Wingdings" pitchFamily="2" charset="2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bg1"/>
              </a:solidFill>
              <a:sym typeface="Wingdings" pitchFamily="2" charset="2"/>
            </a:rPr>
            <a:t> Actividades pastorales</a:t>
          </a:r>
          <a:endParaRPr lang="es-ES" sz="1400" kern="1200" dirty="0">
            <a:solidFill>
              <a:schemeClr val="bg1"/>
            </a:solidFill>
          </a:endParaRPr>
        </a:p>
      </dsp:txBody>
      <dsp:txXfrm>
        <a:off x="5777516" y="1819663"/>
        <a:ext cx="1866165" cy="40439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18CB16-152A-44BF-AD3B-CE9AFFBC1BA6}">
      <dsp:nvSpPr>
        <dsp:cNvPr id="0" name=""/>
        <dsp:cNvSpPr/>
      </dsp:nvSpPr>
      <dsp:spPr>
        <a:xfrm>
          <a:off x="3821906" y="2834931"/>
          <a:ext cx="2091527" cy="725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992"/>
              </a:lnTo>
              <a:lnTo>
                <a:pt x="2091527" y="362992"/>
              </a:lnTo>
              <a:lnTo>
                <a:pt x="2091527" y="7259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85F8C-C24D-47F6-8BE8-E69D88A666B2}">
      <dsp:nvSpPr>
        <dsp:cNvPr id="0" name=""/>
        <dsp:cNvSpPr/>
      </dsp:nvSpPr>
      <dsp:spPr>
        <a:xfrm>
          <a:off x="1730378" y="2834931"/>
          <a:ext cx="2091527" cy="725984"/>
        </a:xfrm>
        <a:custGeom>
          <a:avLst/>
          <a:gdLst/>
          <a:ahLst/>
          <a:cxnLst/>
          <a:rect l="0" t="0" r="0" b="0"/>
          <a:pathLst>
            <a:path>
              <a:moveTo>
                <a:pt x="2091527" y="0"/>
              </a:moveTo>
              <a:lnTo>
                <a:pt x="2091527" y="362992"/>
              </a:lnTo>
              <a:lnTo>
                <a:pt x="0" y="362992"/>
              </a:lnTo>
              <a:lnTo>
                <a:pt x="0" y="7259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425C9-A3B0-4E38-9453-808A7C6D9597}">
      <dsp:nvSpPr>
        <dsp:cNvPr id="0" name=""/>
        <dsp:cNvSpPr/>
      </dsp:nvSpPr>
      <dsp:spPr>
        <a:xfrm>
          <a:off x="1810547" y="576063"/>
          <a:ext cx="4022716" cy="2258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>
              <a:solidFill>
                <a:schemeClr val="bg1"/>
              </a:solidFill>
            </a:rPr>
            <a:t>impregnar la realidad del </a:t>
          </a:r>
          <a:r>
            <a:rPr lang="es-ES" sz="2900" b="1" kern="1200" dirty="0" smtClean="0">
              <a:solidFill>
                <a:schemeClr val="bg1"/>
              </a:solidFill>
            </a:rPr>
            <a:t>CENTRO DE INTELIGENCIA ESPIRITUAL</a:t>
          </a:r>
          <a:r>
            <a:rPr lang="es-ES" sz="2900" kern="1200" dirty="0" smtClean="0">
              <a:solidFill>
                <a:schemeClr val="bg1"/>
              </a:solidFill>
            </a:rPr>
            <a:t>/ existencial que dé profundidad a todo y a todos</a:t>
          </a:r>
          <a:r>
            <a:rPr lang="es-ES" sz="2900" kern="1200" dirty="0" smtClean="0">
              <a:solidFill>
                <a:srgbClr val="898989"/>
              </a:solidFill>
            </a:rPr>
            <a:t>.</a:t>
          </a:r>
          <a:endParaRPr lang="es-ES" sz="2900" kern="1200" dirty="0"/>
        </a:p>
      </dsp:txBody>
      <dsp:txXfrm>
        <a:off x="1810547" y="576063"/>
        <a:ext cx="4022716" cy="2258867"/>
      </dsp:txXfrm>
    </dsp:sp>
    <dsp:sp modelId="{E8A949A7-A323-4E8B-B652-976697B0C834}">
      <dsp:nvSpPr>
        <dsp:cNvPr id="0" name=""/>
        <dsp:cNvSpPr/>
      </dsp:nvSpPr>
      <dsp:spPr>
        <a:xfrm>
          <a:off x="1842" y="3560915"/>
          <a:ext cx="3457070" cy="1728535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b="1" kern="1200" dirty="0" smtClean="0">
              <a:solidFill>
                <a:schemeClr val="bg1"/>
              </a:solidFill>
            </a:rPr>
            <a:t>ESPACIOS</a:t>
          </a:r>
          <a:r>
            <a:rPr lang="es-ES" sz="2900" kern="1200" dirty="0" smtClean="0">
              <a:solidFill>
                <a:schemeClr val="bg1"/>
              </a:solidFill>
            </a:rPr>
            <a:t> que favorezcan el encuentro</a:t>
          </a:r>
          <a:endParaRPr lang="es-ES" sz="2900" kern="1200" dirty="0">
            <a:solidFill>
              <a:schemeClr val="bg1"/>
            </a:solidFill>
          </a:endParaRPr>
        </a:p>
      </dsp:txBody>
      <dsp:txXfrm>
        <a:off x="1842" y="3560915"/>
        <a:ext cx="3457070" cy="1728535"/>
      </dsp:txXfrm>
    </dsp:sp>
    <dsp:sp modelId="{53C841C4-177B-45C5-8519-74FB5B3FD144}">
      <dsp:nvSpPr>
        <dsp:cNvPr id="0" name=""/>
        <dsp:cNvSpPr/>
      </dsp:nvSpPr>
      <dsp:spPr>
        <a:xfrm>
          <a:off x="4184898" y="3560915"/>
          <a:ext cx="3457070" cy="1728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>
              <a:solidFill>
                <a:schemeClr val="bg1"/>
              </a:solidFill>
            </a:rPr>
            <a:t>Plan de interioridad</a:t>
          </a:r>
          <a:endParaRPr lang="es-ES" sz="2900" kern="1200" dirty="0">
            <a:solidFill>
              <a:schemeClr val="bg1"/>
            </a:solidFill>
          </a:endParaRPr>
        </a:p>
      </dsp:txBody>
      <dsp:txXfrm>
        <a:off x="4184898" y="3560915"/>
        <a:ext cx="3457070" cy="172853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8CCD01-56DF-4ED4-B967-3789BF27B34D}">
      <dsp:nvSpPr>
        <dsp:cNvPr id="0" name=""/>
        <dsp:cNvSpPr/>
      </dsp:nvSpPr>
      <dsp:spPr>
        <a:xfrm>
          <a:off x="1584794" y="140906"/>
          <a:ext cx="4410916" cy="19448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bg1"/>
              </a:solidFill>
            </a:rPr>
            <a:t>FORMAR A LA COMUNIDAD EDUCATIVA </a:t>
          </a:r>
          <a:r>
            <a:rPr lang="es-ES" sz="1800" kern="1200" dirty="0" smtClean="0">
              <a:solidFill>
                <a:schemeClr val="bg1"/>
              </a:solidFill>
            </a:rPr>
            <a:t>para provocar un cambio de paradigma en el desarrollo de la </a:t>
          </a:r>
          <a:r>
            <a:rPr lang="es-ES" sz="1800" b="1" kern="1200" dirty="0" smtClean="0">
              <a:solidFill>
                <a:schemeClr val="bg1"/>
              </a:solidFill>
            </a:rPr>
            <a:t>COMPETENCIA ESPIRITUAL.</a:t>
          </a:r>
          <a:endParaRPr lang="es-ES" sz="1800" b="1" kern="1200" dirty="0">
            <a:solidFill>
              <a:schemeClr val="bg1"/>
            </a:solidFill>
          </a:endParaRPr>
        </a:p>
      </dsp:txBody>
      <dsp:txXfrm>
        <a:off x="1584794" y="140906"/>
        <a:ext cx="4410916" cy="1944803"/>
      </dsp:txXfrm>
    </dsp:sp>
    <dsp:sp modelId="{0C3C3DF7-A05C-4820-B863-C3F8DEBFF3BB}">
      <dsp:nvSpPr>
        <dsp:cNvPr id="0" name=""/>
        <dsp:cNvSpPr/>
      </dsp:nvSpPr>
      <dsp:spPr>
        <a:xfrm rot="8296018">
          <a:off x="1149246" y="2716235"/>
          <a:ext cx="2120709" cy="68758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5E2F8C-78BE-4526-96F2-96BA9F450F5A}">
      <dsp:nvSpPr>
        <dsp:cNvPr id="0" name=""/>
        <dsp:cNvSpPr/>
      </dsp:nvSpPr>
      <dsp:spPr>
        <a:xfrm>
          <a:off x="-2151" y="2304261"/>
          <a:ext cx="2280879" cy="23492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Café tertulia con profesores</a:t>
          </a:r>
          <a:endParaRPr lang="es-ES" sz="2000" kern="1200" dirty="0">
            <a:solidFill>
              <a:schemeClr val="bg1"/>
            </a:solidFill>
          </a:endParaRPr>
        </a:p>
      </dsp:txBody>
      <dsp:txXfrm>
        <a:off x="-2151" y="2304261"/>
        <a:ext cx="2280879" cy="2349211"/>
      </dsp:txXfrm>
    </dsp:sp>
    <dsp:sp modelId="{6C77A31A-DBFC-416E-8069-3A21BC665C8A}">
      <dsp:nvSpPr>
        <dsp:cNvPr id="0" name=""/>
        <dsp:cNvSpPr/>
      </dsp:nvSpPr>
      <dsp:spPr>
        <a:xfrm rot="5363529">
          <a:off x="2431120" y="3031411"/>
          <a:ext cx="2564136" cy="68758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85B4F7A-F315-4661-9F67-0C1553E45613}">
      <dsp:nvSpPr>
        <dsp:cNvPr id="0" name=""/>
        <dsp:cNvSpPr/>
      </dsp:nvSpPr>
      <dsp:spPr>
        <a:xfrm>
          <a:off x="2592905" y="3744402"/>
          <a:ext cx="2472898" cy="2109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Formación: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*espiritual, 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*en la interioridad 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*identidad congregacional</a:t>
          </a:r>
          <a:endParaRPr lang="es-ES" sz="2000" kern="1200" dirty="0">
            <a:solidFill>
              <a:schemeClr val="bg1"/>
            </a:solidFill>
          </a:endParaRPr>
        </a:p>
      </dsp:txBody>
      <dsp:txXfrm>
        <a:off x="2592905" y="3744402"/>
        <a:ext cx="2472898" cy="2109033"/>
      </dsp:txXfrm>
    </dsp:sp>
    <dsp:sp modelId="{66754706-DA00-43CE-AF16-2D1E5983B2EA}">
      <dsp:nvSpPr>
        <dsp:cNvPr id="0" name=""/>
        <dsp:cNvSpPr/>
      </dsp:nvSpPr>
      <dsp:spPr>
        <a:xfrm rot="2435960">
          <a:off x="4243684" y="2718284"/>
          <a:ext cx="2074899" cy="68758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7CE0408-0A56-45D3-9332-4810BD2B78BF}">
      <dsp:nvSpPr>
        <dsp:cNvPr id="0" name=""/>
        <dsp:cNvSpPr/>
      </dsp:nvSpPr>
      <dsp:spPr>
        <a:xfrm>
          <a:off x="5307959" y="2280360"/>
          <a:ext cx="2316587" cy="2253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bg1"/>
              </a:solidFill>
            </a:rPr>
            <a:t>Aprendizaje Servicio</a:t>
          </a:r>
          <a:endParaRPr lang="es-ES" sz="2000" kern="1200" dirty="0">
            <a:solidFill>
              <a:schemeClr val="bg1"/>
            </a:solidFill>
          </a:endParaRPr>
        </a:p>
      </dsp:txBody>
      <dsp:txXfrm>
        <a:off x="5307959" y="2280360"/>
        <a:ext cx="2316587" cy="225300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7F16C4-E22A-45D7-BE27-810A1017EB26}">
      <dsp:nvSpPr>
        <dsp:cNvPr id="0" name=""/>
        <dsp:cNvSpPr/>
      </dsp:nvSpPr>
      <dsp:spPr>
        <a:xfrm>
          <a:off x="3692805" y="2953350"/>
          <a:ext cx="3154569" cy="39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894"/>
              </a:lnTo>
              <a:lnTo>
                <a:pt x="3154569" y="350894"/>
              </a:lnTo>
              <a:lnTo>
                <a:pt x="3154569" y="3910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34D8A-99DE-4C37-8F85-F86F1CE99A39}">
      <dsp:nvSpPr>
        <dsp:cNvPr id="0" name=""/>
        <dsp:cNvSpPr/>
      </dsp:nvSpPr>
      <dsp:spPr>
        <a:xfrm>
          <a:off x="3692805" y="2953350"/>
          <a:ext cx="2477462" cy="1208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8106"/>
              </a:lnTo>
              <a:lnTo>
                <a:pt x="2477462" y="1168106"/>
              </a:lnTo>
              <a:lnTo>
                <a:pt x="2477462" y="12082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766BF-74A3-478F-A37D-EDA99F5A1A70}">
      <dsp:nvSpPr>
        <dsp:cNvPr id="0" name=""/>
        <dsp:cNvSpPr/>
      </dsp:nvSpPr>
      <dsp:spPr>
        <a:xfrm>
          <a:off x="3692805" y="2953350"/>
          <a:ext cx="654509" cy="39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894"/>
              </a:lnTo>
              <a:lnTo>
                <a:pt x="654509" y="350894"/>
              </a:lnTo>
              <a:lnTo>
                <a:pt x="654509" y="3910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5322A-A745-4EFF-AC5B-F89726A33753}">
      <dsp:nvSpPr>
        <dsp:cNvPr id="0" name=""/>
        <dsp:cNvSpPr/>
      </dsp:nvSpPr>
      <dsp:spPr>
        <a:xfrm>
          <a:off x="2730146" y="2953350"/>
          <a:ext cx="962659" cy="1208243"/>
        </a:xfrm>
        <a:custGeom>
          <a:avLst/>
          <a:gdLst/>
          <a:ahLst/>
          <a:cxnLst/>
          <a:rect l="0" t="0" r="0" b="0"/>
          <a:pathLst>
            <a:path>
              <a:moveTo>
                <a:pt x="962659" y="0"/>
              </a:moveTo>
              <a:lnTo>
                <a:pt x="962659" y="1168106"/>
              </a:lnTo>
              <a:lnTo>
                <a:pt x="0" y="1168106"/>
              </a:lnTo>
              <a:lnTo>
                <a:pt x="0" y="12082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F3A34-0FB4-4511-9339-C74C0484299B}">
      <dsp:nvSpPr>
        <dsp:cNvPr id="0" name=""/>
        <dsp:cNvSpPr/>
      </dsp:nvSpPr>
      <dsp:spPr>
        <a:xfrm>
          <a:off x="962372" y="2953350"/>
          <a:ext cx="2730432" cy="391031"/>
        </a:xfrm>
        <a:custGeom>
          <a:avLst/>
          <a:gdLst/>
          <a:ahLst/>
          <a:cxnLst/>
          <a:rect l="0" t="0" r="0" b="0"/>
          <a:pathLst>
            <a:path>
              <a:moveTo>
                <a:pt x="2730432" y="0"/>
              </a:moveTo>
              <a:lnTo>
                <a:pt x="2730432" y="350894"/>
              </a:lnTo>
              <a:lnTo>
                <a:pt x="0" y="350894"/>
              </a:lnTo>
              <a:lnTo>
                <a:pt x="0" y="3910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BA9D9-EC16-48BF-AC18-0240F321BBF1}">
      <dsp:nvSpPr>
        <dsp:cNvPr id="0" name=""/>
        <dsp:cNvSpPr/>
      </dsp:nvSpPr>
      <dsp:spPr>
        <a:xfrm>
          <a:off x="1902991" y="1543234"/>
          <a:ext cx="3579629" cy="14101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3B25A4-FD75-402B-B575-30C024D9B063}">
      <dsp:nvSpPr>
        <dsp:cNvPr id="0" name=""/>
        <dsp:cNvSpPr/>
      </dsp:nvSpPr>
      <dsp:spPr>
        <a:xfrm>
          <a:off x="1951130" y="1588967"/>
          <a:ext cx="3579629" cy="14101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>
              <a:solidFill>
                <a:schemeClr val="tx1"/>
              </a:solidFill>
            </a:rPr>
            <a:t>Promover una </a:t>
          </a:r>
          <a:r>
            <a:rPr lang="es-ES_tradnl" sz="2400" b="1" kern="1200" dirty="0" smtClean="0">
              <a:solidFill>
                <a:schemeClr val="tx1"/>
              </a:solidFill>
            </a:rPr>
            <a:t>pastoral </a:t>
          </a:r>
          <a:r>
            <a:rPr lang="es-ES_tradnl" sz="2400" kern="1200" dirty="0" smtClean="0">
              <a:solidFill>
                <a:schemeClr val="tx1"/>
              </a:solidFill>
            </a:rPr>
            <a:t>que </a:t>
          </a:r>
          <a:r>
            <a:rPr lang="es-ES_tradnl" sz="2400" b="1" kern="1200" dirty="0" smtClean="0">
              <a:solidFill>
                <a:schemeClr val="tx1"/>
              </a:solidFill>
            </a:rPr>
            <a:t>genere implicación </a:t>
          </a:r>
          <a:r>
            <a:rPr lang="es-ES_tradnl" sz="2400" kern="1200" dirty="0" smtClean="0">
              <a:solidFill>
                <a:schemeClr val="tx1"/>
              </a:solidFill>
            </a:rPr>
            <a:t>y redes de </a:t>
          </a:r>
          <a:r>
            <a:rPr lang="es-ES_tradnl" sz="2400" b="1" kern="1200" dirty="0" smtClean="0">
              <a:solidFill>
                <a:schemeClr val="tx1"/>
              </a:solidFill>
            </a:rPr>
            <a:t>compromiso</a:t>
          </a:r>
          <a:r>
            <a:rPr lang="es-ES_tradnl" sz="2400" kern="1200" dirty="0" smtClean="0">
              <a:solidFill>
                <a:schemeClr val="tx1"/>
              </a:solidFill>
            </a:rPr>
            <a:t> social y eclesial.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1951130" y="1588967"/>
        <a:ext cx="3579629" cy="1410116"/>
      </dsp:txXfrm>
    </dsp:sp>
    <dsp:sp modelId="{B7A5D737-226E-4A71-9A2F-B9471C234419}">
      <dsp:nvSpPr>
        <dsp:cNvPr id="0" name=""/>
        <dsp:cNvSpPr/>
      </dsp:nvSpPr>
      <dsp:spPr>
        <a:xfrm>
          <a:off x="1584" y="3344382"/>
          <a:ext cx="1921577" cy="5947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5AF08-60D9-4C3C-A3D0-DE18A66B347B}">
      <dsp:nvSpPr>
        <dsp:cNvPr id="0" name=""/>
        <dsp:cNvSpPr/>
      </dsp:nvSpPr>
      <dsp:spPr>
        <a:xfrm>
          <a:off x="49724" y="3390115"/>
          <a:ext cx="1921577" cy="594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/>
              </a:solidFill>
            </a:rPr>
            <a:t>Campañas y proyectos </a:t>
          </a:r>
          <a:r>
            <a:rPr lang="es-ES_tradnl" sz="1400" kern="1200" dirty="0" smtClean="0">
              <a:solidFill>
                <a:schemeClr val="tx1"/>
              </a:solidFill>
            </a:rPr>
            <a:t>interdisciplinares en el currículum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49724" y="3390115"/>
        <a:ext cx="1921577" cy="594753"/>
      </dsp:txXfrm>
    </dsp:sp>
    <dsp:sp modelId="{E260073C-BA1E-4E4D-8098-25B8EF77039D}">
      <dsp:nvSpPr>
        <dsp:cNvPr id="0" name=""/>
        <dsp:cNvSpPr/>
      </dsp:nvSpPr>
      <dsp:spPr>
        <a:xfrm>
          <a:off x="2008475" y="4161594"/>
          <a:ext cx="1443341" cy="618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756BA-F15A-4912-9082-F1494CFAFD8B}">
      <dsp:nvSpPr>
        <dsp:cNvPr id="0" name=""/>
        <dsp:cNvSpPr/>
      </dsp:nvSpPr>
      <dsp:spPr>
        <a:xfrm>
          <a:off x="2056615" y="4207327"/>
          <a:ext cx="1443341" cy="618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Compromiso con el entorno</a:t>
          </a:r>
          <a:r>
            <a:rPr lang="es-ES" sz="1400" kern="1200" dirty="0" smtClean="0">
              <a:solidFill>
                <a:schemeClr val="tx1"/>
              </a:solidFill>
            </a:rPr>
            <a:t> a nivel pastoral y social 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2056615" y="4207327"/>
        <a:ext cx="1443341" cy="618130"/>
      </dsp:txXfrm>
    </dsp:sp>
    <dsp:sp modelId="{94D77021-6700-48F0-AE89-11CF5EE67E72}">
      <dsp:nvSpPr>
        <dsp:cNvPr id="0" name=""/>
        <dsp:cNvSpPr/>
      </dsp:nvSpPr>
      <dsp:spPr>
        <a:xfrm>
          <a:off x="3559062" y="3344382"/>
          <a:ext cx="1576503" cy="667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F76FB-AE17-4DAB-812D-F60969BBBC79}">
      <dsp:nvSpPr>
        <dsp:cNvPr id="0" name=""/>
        <dsp:cNvSpPr/>
      </dsp:nvSpPr>
      <dsp:spPr>
        <a:xfrm>
          <a:off x="3607202" y="3390115"/>
          <a:ext cx="1576503" cy="667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El alumno participa </a:t>
          </a:r>
          <a:r>
            <a:rPr lang="es-ES" sz="1400" kern="1200" dirty="0" smtClean="0">
              <a:solidFill>
                <a:schemeClr val="tx1"/>
              </a:solidFill>
            </a:rPr>
            <a:t>en el diseño de las acciones pastorales</a:t>
          </a:r>
          <a:endParaRPr lang="es-ES" sz="1400" kern="1200" dirty="0">
            <a:solidFill>
              <a:schemeClr val="tx1"/>
            </a:solidFill>
          </a:endParaRPr>
        </a:p>
      </dsp:txBody>
      <dsp:txXfrm>
        <a:off x="3607202" y="3390115"/>
        <a:ext cx="1576503" cy="667139"/>
      </dsp:txXfrm>
    </dsp:sp>
    <dsp:sp modelId="{303E644B-ADEB-4532-98A5-F3A25ACA1142}">
      <dsp:nvSpPr>
        <dsp:cNvPr id="0" name=""/>
        <dsp:cNvSpPr/>
      </dsp:nvSpPr>
      <dsp:spPr>
        <a:xfrm>
          <a:off x="5754036" y="4161594"/>
          <a:ext cx="832463" cy="593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1EE0F-425B-4902-ACF2-1F7D798E8731}">
      <dsp:nvSpPr>
        <dsp:cNvPr id="0" name=""/>
        <dsp:cNvSpPr/>
      </dsp:nvSpPr>
      <dsp:spPr>
        <a:xfrm>
          <a:off x="5802176" y="4207327"/>
          <a:ext cx="832463" cy="593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500" kern="1200" dirty="0" smtClean="0">
              <a:solidFill>
                <a:schemeClr val="tx1"/>
              </a:solidFill>
            </a:rPr>
            <a:t>FJB</a:t>
          </a:r>
          <a:endParaRPr lang="es-ES" sz="2500" kern="1200" dirty="0" smtClean="0">
            <a:solidFill>
              <a:schemeClr val="tx1"/>
            </a:solidFill>
          </a:endParaRPr>
        </a:p>
      </dsp:txBody>
      <dsp:txXfrm>
        <a:off x="5802176" y="4207327"/>
        <a:ext cx="832463" cy="593672"/>
      </dsp:txXfrm>
    </dsp:sp>
    <dsp:sp modelId="{B969F5B2-F005-4896-A708-684DBE7DE28B}">
      <dsp:nvSpPr>
        <dsp:cNvPr id="0" name=""/>
        <dsp:cNvSpPr/>
      </dsp:nvSpPr>
      <dsp:spPr>
        <a:xfrm>
          <a:off x="6160590" y="3344382"/>
          <a:ext cx="1373569" cy="392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F6343-00F6-460C-90B7-250467519998}">
      <dsp:nvSpPr>
        <dsp:cNvPr id="0" name=""/>
        <dsp:cNvSpPr/>
      </dsp:nvSpPr>
      <dsp:spPr>
        <a:xfrm>
          <a:off x="6208730" y="3390115"/>
          <a:ext cx="1373569" cy="3923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Difusión </a:t>
          </a:r>
          <a:r>
            <a:rPr lang="es-ES" sz="1400" kern="1200" dirty="0" smtClean="0">
              <a:solidFill>
                <a:schemeClr val="tx1"/>
              </a:solidFill>
            </a:rPr>
            <a:t>en los medios sociales</a:t>
          </a:r>
        </a:p>
      </dsp:txBody>
      <dsp:txXfrm>
        <a:off x="6208730" y="3390115"/>
        <a:ext cx="1373569" cy="3923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9E962D-7765-472E-94A4-E60C49502F7C}">
      <dsp:nvSpPr>
        <dsp:cNvPr id="0" name=""/>
        <dsp:cNvSpPr/>
      </dsp:nvSpPr>
      <dsp:spPr>
        <a:xfrm>
          <a:off x="0" y="0"/>
          <a:ext cx="7643812" cy="175965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i="1" u="none" kern="1200" dirty="0" smtClean="0">
              <a:solidFill>
                <a:schemeClr val="bg1"/>
              </a:solidFill>
            </a:rPr>
            <a:t>EJES  o PILARES</a:t>
          </a:r>
          <a:endParaRPr lang="es-ES" sz="2400" u="none" kern="1200" dirty="0">
            <a:solidFill>
              <a:schemeClr val="bg1"/>
            </a:solidFill>
          </a:endParaRPr>
        </a:p>
      </dsp:txBody>
      <dsp:txXfrm>
        <a:off x="0" y="0"/>
        <a:ext cx="7643812" cy="1759654"/>
      </dsp:txXfrm>
    </dsp:sp>
    <dsp:sp modelId="{4EE78D6F-C0CE-490D-8E70-F559076E2E42}">
      <dsp:nvSpPr>
        <dsp:cNvPr id="0" name=""/>
        <dsp:cNvSpPr/>
      </dsp:nvSpPr>
      <dsp:spPr>
        <a:xfrm>
          <a:off x="0" y="1759654"/>
          <a:ext cx="1910953" cy="3695274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prstTxWarp prst="textSlantUp">
            <a:avLst/>
          </a:prstTxWarp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cap="none" spc="0" dirty="0" smtClean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La búsqueda de la verdad</a:t>
          </a:r>
          <a:endParaRPr lang="es-ES" sz="2000" b="1" kern="1200" cap="none" spc="0" dirty="0">
            <a:ln w="11430"/>
            <a:solidFill>
              <a:schemeClr val="bg1"/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sp:txBody>
      <dsp:txXfrm>
        <a:off x="0" y="1759654"/>
        <a:ext cx="1910953" cy="3695274"/>
      </dsp:txXfrm>
    </dsp:sp>
    <dsp:sp modelId="{E616CB08-C62A-4AD5-BC23-371D5A9EB0E0}">
      <dsp:nvSpPr>
        <dsp:cNvPr id="0" name=""/>
        <dsp:cNvSpPr/>
      </dsp:nvSpPr>
      <dsp:spPr>
        <a:xfrm>
          <a:off x="1910953" y="1759654"/>
          <a:ext cx="1910953" cy="3695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prstTxWarp prst="textSlantDown">
            <a:avLst/>
          </a:prstTxWarp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FFFF00"/>
              </a:solidFill>
            </a:rPr>
            <a:t>El camino a la unidad</a:t>
          </a:r>
          <a:endParaRPr lang="es-ES" sz="2400" b="1" kern="1200" dirty="0">
            <a:solidFill>
              <a:srgbClr val="FFFF00"/>
            </a:solidFill>
          </a:endParaRPr>
        </a:p>
      </dsp:txBody>
      <dsp:txXfrm>
        <a:off x="1910953" y="1759654"/>
        <a:ext cx="1910953" cy="3695274"/>
      </dsp:txXfrm>
    </dsp:sp>
    <dsp:sp modelId="{6ABC3EEB-1DEB-464F-AE4A-29E8600601DF}">
      <dsp:nvSpPr>
        <dsp:cNvPr id="0" name=""/>
        <dsp:cNvSpPr/>
      </dsp:nvSpPr>
      <dsp:spPr>
        <a:xfrm>
          <a:off x="3821906" y="1759654"/>
          <a:ext cx="1910953" cy="3695274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prstTxWarp prst="textFadeRight">
            <a:avLst/>
          </a:prstTxWarp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bg1"/>
              </a:solidFill>
            </a:rPr>
            <a:t>La existencia comprometida</a:t>
          </a:r>
          <a:endParaRPr lang="es-ES" sz="1800" b="1" kern="1200" dirty="0">
            <a:solidFill>
              <a:schemeClr val="bg1"/>
            </a:solidFill>
          </a:endParaRPr>
        </a:p>
      </dsp:txBody>
      <dsp:txXfrm>
        <a:off x="3821906" y="1759654"/>
        <a:ext cx="1910953" cy="3695274"/>
      </dsp:txXfrm>
    </dsp:sp>
    <dsp:sp modelId="{C11BE2E7-3954-4242-BCD3-1883A9301EBF}">
      <dsp:nvSpPr>
        <dsp:cNvPr id="0" name=""/>
        <dsp:cNvSpPr/>
      </dsp:nvSpPr>
      <dsp:spPr>
        <a:xfrm>
          <a:off x="5732859" y="1759654"/>
          <a:ext cx="1910953" cy="3695274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prstTxWarp prst="textArchDown">
            <a:avLst/>
          </a:prstTxWarp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bg1"/>
              </a:solidFill>
            </a:rPr>
            <a:t>La experiencia del misterio</a:t>
          </a:r>
          <a:endParaRPr lang="es-ES" sz="2000" b="1" kern="1200" dirty="0">
            <a:solidFill>
              <a:schemeClr val="bg1"/>
            </a:solidFill>
          </a:endParaRPr>
        </a:p>
      </dsp:txBody>
      <dsp:txXfrm>
        <a:off x="5732859" y="1759654"/>
        <a:ext cx="1910953" cy="3695274"/>
      </dsp:txXfrm>
    </dsp:sp>
    <dsp:sp modelId="{AA74F4F2-EC91-46A4-8FC8-6BEBE95379F3}">
      <dsp:nvSpPr>
        <dsp:cNvPr id="0" name=""/>
        <dsp:cNvSpPr/>
      </dsp:nvSpPr>
      <dsp:spPr>
        <a:xfrm>
          <a:off x="0" y="5454928"/>
          <a:ext cx="7643812" cy="4105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90A2A87-F06E-402A-BD75-F3C3E9176805}" type="datetimeFigureOut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42F8286-8F0D-40E3-B468-59AB80F2383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0556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2662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4DBA05-D140-4559-8FFE-C9E350C91BD6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2286F-26B2-424A-A721-5430AAAF5F6B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73A2B-07B1-4851-926E-649FE4ADEC9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63F9E-3D3F-4D89-8805-0D6387534421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2F325-4F24-48B0-976F-0F05F11240E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3C6AE-D29F-4F94-821B-A1A5969A36F6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A1816-DE7F-4C5B-8C86-ECF8C6C51C2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D37A3-2BF4-4BE5-994D-DEA510033F00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EB75-BC3E-4B99-90B1-AC8696B7060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98ADF-5D60-4E20-BB89-7FCFD5E17FF1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2D85A-F878-431F-ADC8-EBFA40E5446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B9E0-B2CC-4863-8C13-712138CFEE69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3DF91-5770-4485-B824-BE7C2073E8B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66735-891C-4CF0-963C-29C89F00F76C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8C1C9-2756-499C-8C2E-49D473A85FF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F0759-0403-4C3A-925C-7E3673E78C78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8B7D5-6EAC-4E5D-96AC-D2F413740DF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83B6A-DDFB-4814-9E89-CB06BA8D611E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18993-EB2D-4559-A037-4D05D1267F6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B9DC9-9AB1-47A2-9ED7-BEEDB2184FA2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D70D5-4AC8-4CC3-9762-D9821D97530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DC896-3C07-4A69-A396-DE5A59AE5847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ACC1-C5FF-4DCB-A63E-2F57313555B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F5EAF9-A7D8-410D-8DFB-4F4CD8621B4C}" type="datetime1">
              <a:rPr lang="es-ES"/>
              <a:pPr>
                <a:defRPr/>
              </a:pPr>
              <a:t>3/7/12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64BF69-80C8-4BB1-A095-83D52F3802ED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rand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media" Target="file:///\\localhost\Users\franciscomoralesrodriguez\Desktop\volver%20a%20empezar%203%20julio.mov" TargetMode="External"/><Relationship Id="rId4" Type="http://schemas.openxmlformats.org/officeDocument/2006/relationships/image" Target="../media/image11.png"/><Relationship Id="rId1" Type="http://schemas.openxmlformats.org/officeDocument/2006/relationships/video" Target="file://localhost/Users/franciscomoralesrodriguez/Desktop/volver%20a%20empezar%20(PEI).mov" TargetMode="Externa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PEI Hnas de la Caridad Santa Ana</a:t>
            </a:r>
            <a:endParaRPr lang="es-ES"/>
          </a:p>
        </p:txBody>
      </p:sp>
      <p:pic>
        <p:nvPicPr>
          <p:cNvPr id="1026" name="Picture 2" descr="C:\Users\Profesor33\Desktop\ET 22 FEBRERO´12\ET Zaragoza 11-12 junio´12\Material Macu\Logo Cánta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3006" y="17240"/>
            <a:ext cx="6290993" cy="68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1043608" y="404664"/>
            <a:ext cx="3929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PASTORAL</a:t>
            </a:r>
            <a:endParaRPr lang="es-ES" sz="5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891222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Curso 20112012\Fotos´1112\Cántaros del belén´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459433"/>
            <a:ext cx="5291038" cy="70842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 bwMode="auto">
          <a:xfrm>
            <a:off x="1042988" y="1629916"/>
            <a:ext cx="77724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s-ES" sz="54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PLAN DE PASTORAL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Subtítulo"/>
          <p:cNvSpPr>
            <a:spLocks noGrp="1"/>
          </p:cNvSpPr>
          <p:nvPr>
            <p:ph type="subTitle" idx="1"/>
          </p:nvPr>
        </p:nvSpPr>
        <p:spPr>
          <a:xfrm>
            <a:off x="1371600" y="404813"/>
            <a:ext cx="7304088" cy="6119812"/>
          </a:xfrm>
        </p:spPr>
        <p:txBody>
          <a:bodyPr/>
          <a:lstStyle/>
          <a:p>
            <a:pPr lvl="1" algn="r" eaLnBrk="1" hangingPunct="1">
              <a:defRPr/>
            </a:pPr>
            <a:r>
              <a:rPr lang="es-ES_tradnl" sz="1100" b="1" i="1" dirty="0" smtClean="0">
                <a:solidFill>
                  <a:srgbClr val="898989"/>
                </a:solidFill>
              </a:rPr>
              <a:t>PLAN DE PASTORAL</a:t>
            </a:r>
          </a:p>
          <a:p>
            <a:pPr lvl="1" algn="r" eaLnBrk="1" hangingPunct="1">
              <a:defRPr/>
            </a:pPr>
            <a:endParaRPr lang="es-ES_tradnl" sz="1100" b="1" i="1" dirty="0" smtClean="0">
              <a:solidFill>
                <a:srgbClr val="898989"/>
              </a:solidFill>
            </a:endParaRPr>
          </a:p>
          <a:p>
            <a:pPr lvl="1" eaLnBrk="1" hangingPunct="1">
              <a:defRPr/>
            </a:pPr>
            <a:r>
              <a:rPr lang="es-ES" sz="3200" b="1" dirty="0" smtClean="0">
                <a:solidFill>
                  <a:srgbClr val="558ED5"/>
                </a:solidFill>
                <a:latin typeface="Castellar" pitchFamily="18" charset="0"/>
              </a:rPr>
              <a:t>PLAN DE PASTORAL</a:t>
            </a:r>
            <a:endParaRPr lang="es-ES_tradnl" sz="3200" dirty="0" smtClean="0">
              <a:solidFill>
                <a:srgbClr val="898989"/>
              </a:solidFill>
            </a:endParaRPr>
          </a:p>
          <a:p>
            <a:pPr lvl="1" algn="just" eaLnBrk="1" hangingPunct="1">
              <a:defRPr/>
            </a:pP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algn="just" eaLnBrk="1" hangingPunct="1">
              <a:defRPr/>
            </a:pPr>
            <a:endParaRPr lang="es-ES_tradn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algn="just" eaLnBrk="1" hangingPunct="1">
              <a:defRPr/>
            </a:pP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algn="just" eaLnBrk="1" hangingPunct="1">
              <a:defRPr/>
            </a:pP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algn="just" eaLnBrk="1" hangingPunct="1">
              <a:defRPr/>
            </a:pPr>
            <a:endParaRPr lang="es-ES_tradn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eaLnBrk="1" hangingPunct="1">
              <a:defRPr/>
            </a:pP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eaLnBrk="1" hangingPunct="1">
              <a:defRPr/>
            </a:pPr>
            <a:endParaRPr lang="es-ES_tradn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eaLnBrk="1" hangingPunct="1">
              <a:defRPr/>
            </a:pPr>
            <a:endParaRPr lang="es-ES_tradn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eaLnBrk="1" hangingPunct="1">
              <a:defRPr/>
            </a:pPr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EVANGELIZAR</a:t>
            </a:r>
            <a:endParaRPr lang="es-ES_tradnl" sz="1100" b="1" i="1" dirty="0" smtClean="0">
              <a:solidFill>
                <a:srgbClr val="898989"/>
              </a:solidFill>
            </a:endParaRPr>
          </a:p>
          <a:p>
            <a:pPr lvl="1" algn="r" eaLnBrk="1" hangingPunct="1">
              <a:defRPr/>
            </a:pPr>
            <a:endParaRPr lang="es-ES_tradnl" sz="1100" b="1" i="1" dirty="0" smtClean="0">
              <a:solidFill>
                <a:srgbClr val="898989"/>
              </a:solidFill>
            </a:endParaRPr>
          </a:p>
          <a:p>
            <a:pPr lvl="1" algn="r" eaLnBrk="1" hangingPunct="1">
              <a:defRPr/>
            </a:pPr>
            <a:endParaRPr lang="es-ES_tradnl" sz="1100" b="1" i="1" dirty="0" smtClean="0">
              <a:solidFill>
                <a:srgbClr val="898989"/>
              </a:solidFill>
            </a:endParaRPr>
          </a:p>
          <a:p>
            <a:pPr lvl="1" algn="r" eaLnBrk="1" hangingPunct="1">
              <a:defRPr/>
            </a:pPr>
            <a:endParaRPr lang="es-ES" sz="1800" dirty="0" smtClean="0">
              <a:solidFill>
                <a:srgbClr val="898989"/>
              </a:solidFill>
            </a:endParaRPr>
          </a:p>
          <a:p>
            <a:pPr marL="544513" lvl="2" indent="-457200" algn="just" eaLnBrk="1" hangingPunct="1">
              <a:buFont typeface="Arial" charset="0"/>
              <a:buChar char="•"/>
              <a:defRPr/>
            </a:pPr>
            <a:endParaRPr lang="es-ES" dirty="0" smtClean="0">
              <a:solidFill>
                <a:srgbClr val="898989"/>
              </a:solidFill>
            </a:endParaRPr>
          </a:p>
        </p:txBody>
      </p:sp>
      <p:pic>
        <p:nvPicPr>
          <p:cNvPr id="19460" name="Picture 4" descr="imagesCAOXCJI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1756" y="1988840"/>
            <a:ext cx="4232532" cy="31683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Volver a empezar</a:t>
            </a:r>
            <a:endParaRPr lang="es-ES_tradnl" dirty="0"/>
          </a:p>
        </p:txBody>
      </p:sp>
      <p:pic>
        <p:nvPicPr>
          <p:cNvPr id="5" name="volver a empezar 3 julio.mov">
            <a:hlinkClick r:id="" action="ppaction://media"/>
          </p:cNvPr>
          <p:cNvPicPr/>
          <p:nvPr>
            <p:ph idx="1"/>
            <a:videoFile r:link="rId1"/>
            <p:extLst>
              <p:ext uri="{DAA4B4D4-6D71-4841-9C94-3DE7FCFB9230}">
                <p14:medi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4044" y="1752600"/>
            <a:ext cx="7665156" cy="4311650"/>
          </a:xfrm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PEI Hnas de la Caridad Santa Ana</a:t>
            </a:r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789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3 Imagen" descr="PE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18600" cy="6877050"/>
          </a:xfrm>
          <a:prstGeom prst="rect">
            <a:avLst/>
          </a:prstGeom>
          <a:blipFill dpi="0" rotWithShape="1">
            <a:blip r:embed="rId2">
              <a:alphaModFix amt="23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8195" name="1 Título"/>
          <p:cNvSpPr>
            <a:spLocks noGrp="1"/>
          </p:cNvSpPr>
          <p:nvPr>
            <p:ph type="ctrTitle"/>
          </p:nvPr>
        </p:nvSpPr>
        <p:spPr>
          <a:xfrm>
            <a:off x="1042988" y="40481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stellar" pitchFamily="18" charset="0"/>
              </a:rPr>
              <a:t>PLAN DE PASTORAL</a:t>
            </a:r>
            <a:endParaRPr lang="es-ES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913" y="1844675"/>
            <a:ext cx="7416800" cy="4679950"/>
          </a:xfrm>
        </p:spPr>
        <p:txBody>
          <a:bodyPr rtlCol="0">
            <a:normAutofit fontScale="40000" lnSpcReduction="20000"/>
          </a:bodyPr>
          <a:lstStyle/>
          <a:p>
            <a:pPr algn="just" eaLnBrk="1" hangingPunct="1">
              <a:defRPr/>
            </a:pPr>
            <a:endParaRPr lang="es-ES" dirty="0" smtClean="0"/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r>
              <a:rPr lang="es-ES_tradnl" sz="6000" b="1" dirty="0" smtClean="0">
                <a:solidFill>
                  <a:srgbClr val="0000FF"/>
                </a:solidFill>
              </a:rPr>
              <a:t>PRESENTACIÓN EXPLÍCITA DEL EVANGELIO</a:t>
            </a:r>
            <a:r>
              <a:rPr lang="es-ES_tradnl" sz="6000" dirty="0" smtClean="0">
                <a:solidFill>
                  <a:srgbClr val="0000FF"/>
                </a:solidFill>
              </a:rPr>
              <a:t>, la fe es encuentro con la persona de Jesús.</a:t>
            </a: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endParaRPr lang="es-ES" sz="5100" dirty="0" smtClean="0">
              <a:solidFill>
                <a:srgbClr val="0000FF"/>
              </a:solidFill>
            </a:endParaRP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r>
              <a:rPr lang="es-ES_tradnl" sz="6000" b="1" dirty="0" smtClean="0">
                <a:solidFill>
                  <a:srgbClr val="CC3399"/>
                </a:solidFill>
              </a:rPr>
              <a:t>CONECTAR CON LA VIDA </a:t>
            </a:r>
            <a:r>
              <a:rPr lang="es-ES_tradnl" sz="5100" dirty="0" smtClean="0">
                <a:solidFill>
                  <a:srgbClr val="CC3399"/>
                </a:solidFill>
              </a:rPr>
              <a:t>de las personas,  acompañando</a:t>
            </a: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endParaRPr lang="es-ES" sz="5100" dirty="0" smtClean="0">
              <a:solidFill>
                <a:srgbClr val="CC3399"/>
              </a:solidFill>
            </a:endParaRP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r>
              <a:rPr lang="es-ES" sz="6000" b="1" dirty="0" smtClean="0">
                <a:solidFill>
                  <a:srgbClr val="0000FF"/>
                </a:solidFill>
              </a:rPr>
              <a:t>PROVOCAR</a:t>
            </a:r>
            <a:r>
              <a:rPr lang="es-ES" sz="5100" dirty="0" smtClean="0">
                <a:solidFill>
                  <a:srgbClr val="0000FF"/>
                </a:solidFill>
              </a:rPr>
              <a:t>,  generar preguntas y procesos de búsqueda</a:t>
            </a: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endParaRPr lang="es-ES" sz="5100" dirty="0" smtClean="0">
              <a:solidFill>
                <a:srgbClr val="0000FF"/>
              </a:solidFill>
            </a:endParaRP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r>
              <a:rPr lang="es-ES_tradnl" sz="6000" b="1" dirty="0" smtClean="0">
                <a:solidFill>
                  <a:srgbClr val="FF00FF"/>
                </a:solidFill>
              </a:rPr>
              <a:t>PEDAGOGÍA DEL DETALLE</a:t>
            </a:r>
            <a:r>
              <a:rPr lang="es-ES_tradnl" sz="5100" dirty="0" smtClean="0">
                <a:solidFill>
                  <a:srgbClr val="FF00FF"/>
                </a:solidFill>
              </a:rPr>
              <a:t>, de la experiencia y de la presencia</a:t>
            </a:r>
            <a:r>
              <a:rPr lang="es-ES_tradnl" sz="5100" dirty="0" smtClean="0"/>
              <a:t>.</a:t>
            </a:r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endParaRPr lang="es-ES" sz="5100" dirty="0" smtClean="0"/>
          </a:p>
          <a:p>
            <a:pPr marL="363538" indent="-363538" algn="just" eaLnBrk="1" hangingPunct="1">
              <a:buFont typeface="Arial" pitchFamily="34" charset="0"/>
              <a:buChar char="•"/>
              <a:defRPr/>
            </a:pPr>
            <a:r>
              <a:rPr lang="es-ES_tradnl" sz="5100" dirty="0" smtClean="0">
                <a:solidFill>
                  <a:srgbClr val="0000FF"/>
                </a:solidFill>
              </a:rPr>
              <a:t>Mantener el </a:t>
            </a:r>
            <a:r>
              <a:rPr lang="es-ES_tradnl" sz="6000" b="1" dirty="0" smtClean="0">
                <a:solidFill>
                  <a:srgbClr val="0000FF"/>
                </a:solidFill>
              </a:rPr>
              <a:t>ESTILO SANTA ANA </a:t>
            </a:r>
            <a:r>
              <a:rPr lang="es-ES_tradnl" sz="5100" dirty="0" smtClean="0">
                <a:solidFill>
                  <a:srgbClr val="0000FF"/>
                </a:solidFill>
              </a:rPr>
              <a:t>en la Comunidad </a:t>
            </a:r>
            <a:r>
              <a:rPr lang="es-ES_tradnl" sz="5100" dirty="0">
                <a:solidFill>
                  <a:srgbClr val="0000FF"/>
                </a:solidFill>
              </a:rPr>
              <a:t>E</a:t>
            </a:r>
            <a:r>
              <a:rPr lang="es-ES_tradnl" sz="5100" dirty="0" smtClean="0">
                <a:solidFill>
                  <a:srgbClr val="0000FF"/>
                </a:solidFill>
              </a:rPr>
              <a:t>ducativa.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4810850"/>
              </p:ext>
            </p:extLst>
          </p:nvPr>
        </p:nvGraphicFramePr>
        <p:xfrm>
          <a:off x="1042988" y="260648"/>
          <a:ext cx="7643812" cy="586551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1255912"/>
              </p:ext>
            </p:extLst>
          </p:nvPr>
        </p:nvGraphicFramePr>
        <p:xfrm>
          <a:off x="900113" y="221612"/>
          <a:ext cx="8208391" cy="656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122"/>
                <a:gridCol w="2664122"/>
                <a:gridCol w="2880147"/>
              </a:tblGrid>
              <a:tr h="46385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PASTORAL: </a:t>
                      </a:r>
                      <a:r>
                        <a:rPr lang="es-ES" sz="2000" b="1" i="1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La búsqueda de la verdad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00539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57151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600" b="1" dirty="0" smtClean="0">
                          <a:solidFill>
                            <a:schemeClr val="tx1"/>
                          </a:solidFill>
                        </a:rPr>
                        <a:t>Enseñanza</a:t>
                      </a:r>
                      <a:r>
                        <a:rPr lang="es-ES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600" b="1" dirty="0" smtClean="0">
                          <a:solidFill>
                            <a:schemeClr val="tx1"/>
                          </a:solidFill>
                        </a:rPr>
                        <a:t>religiosa escolar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Establecer un sistema de coordinación, tanto vertical como horizontal, de la ERE. 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73063" lvl="2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Departamento vertical de Religión</a:t>
                      </a:r>
                    </a:p>
                    <a:p>
                      <a:pPr marL="373063" lvl="2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Programación de Pastoral Centro</a:t>
                      </a:r>
                    </a:p>
                    <a:p>
                      <a:pPr marL="373063" lvl="2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Unidades didácticas pilotos por competencias</a:t>
                      </a:r>
                    </a:p>
                    <a:p>
                      <a:pPr marL="373063" lvl="2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Perfil del profesor de Religión</a:t>
                      </a:r>
                    </a:p>
                    <a:p>
                      <a:pPr marL="373063" lvl="2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Aprendizaje vinculado a la experiencia</a:t>
                      </a:r>
                    </a:p>
                  </a:txBody>
                  <a:tcPr marL="9525" marR="9525" marT="9525" marB="0" anchor="ctr"/>
                </a:tc>
              </a:tr>
              <a:tr h="3401057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sz="1600" b="1" dirty="0" smtClean="0">
                          <a:solidFill>
                            <a:schemeClr val="tx1"/>
                          </a:solidFill>
                        </a:rPr>
                        <a:t>Planes de Formación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Claustro: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 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Que ayuden a entender la pastoral como tarea de todos y fomenten su implicación en ella Comprometer al Claustro con el carisma de la Institución. </a:t>
                      </a:r>
                    </a:p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endParaRPr lang="es-E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Agentes de Pastoral:</a:t>
                      </a:r>
                      <a:r>
                        <a:rPr lang="es-E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 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Formación teológica y pastoral.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Formación encascada.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_tradnl" sz="1600" dirty="0" smtClean="0">
                          <a:solidFill>
                            <a:schemeClr val="tx1"/>
                          </a:solidFill>
                        </a:rPr>
                        <a:t>Ofertar formación en la Competencia Espiritual</a:t>
                      </a:r>
                      <a:r>
                        <a:rPr lang="es-ES_tradnl" sz="1600" baseline="0" dirty="0" smtClean="0">
                          <a:solidFill>
                            <a:schemeClr val="tx1"/>
                          </a:solidFill>
                        </a:rPr>
                        <a:t> para todo el Claustro.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_tradnl" sz="1600" baseline="0" dirty="0" smtClean="0">
                          <a:solidFill>
                            <a:schemeClr val="tx1"/>
                          </a:solidFill>
                        </a:rPr>
                        <a:t>Realizar un Plan Anual de Pastoral y evaluarlo.</a:t>
                      </a:r>
                      <a:endParaRPr lang="es-ES_tradnl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49930182"/>
              </p:ext>
            </p:extLst>
          </p:nvPr>
        </p:nvGraphicFramePr>
        <p:xfrm>
          <a:off x="899592" y="260648"/>
          <a:ext cx="8244408" cy="681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3735"/>
                <a:gridCol w="3192537"/>
                <a:gridCol w="2748136"/>
              </a:tblGrid>
              <a:tr h="36884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PASTORAL: </a:t>
                      </a:r>
                      <a:r>
                        <a:rPr lang="es-ES" sz="2000" b="1" i="1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La experiencia del Misterio.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98018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51823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Acompañamiento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Definir  un plan de acompañamiento con dos líneas de acción: </a:t>
                      </a:r>
                    </a:p>
                    <a:p>
                      <a:pPr marL="742950" lvl="1" indent="-285750" algn="l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acción tutorial. </a:t>
                      </a:r>
                    </a:p>
                    <a:p>
                      <a:pPr marL="742950" lvl="1" indent="-285750" algn="l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acompañamiento espiritual. </a:t>
                      </a:r>
                    </a:p>
                    <a:p>
                      <a:pPr marL="285750" lvl="0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Implicar a los tutores en la acción pastoral. </a:t>
                      </a:r>
                    </a:p>
                    <a:p>
                      <a:pPr marL="285750" lvl="0" indent="-285750" algn="l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Potenciar las tutorías personalizadas </a:t>
                      </a:r>
                    </a:p>
                    <a:p>
                      <a:pPr algn="ctr"/>
                      <a:endParaRPr lang="es-E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Acompañamiento espiritual a profesores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Programa de acompañamiento para profesores nuevos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Propuestas espirituales (retiros, ejercicios…)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Acompañamiento a los alumno dentro de tutoría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Criterios para proyecto de vida en el PAT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Propuestas pastorales en el currículum de tutoría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Iniciativas extraescolares para una buena convivencia</a:t>
                      </a:r>
                      <a:endParaRPr lang="es-ES_tradnl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</a:tr>
              <a:tr h="3050669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Oración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Establecer criterios claros sobre la práctica de la oración en  nuestros centros: </a:t>
                      </a:r>
                    </a:p>
                    <a:p>
                      <a:pPr marL="742950" lvl="1" indent="-285750" algn="just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estilo/s de oración</a:t>
                      </a:r>
                    </a:p>
                    <a:p>
                      <a:pPr marL="742950" lvl="1" indent="-285750" algn="just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objetivos que pretendemos</a:t>
                      </a:r>
                    </a:p>
                    <a:p>
                      <a:pPr marL="742950" lvl="1" indent="-285750" algn="just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contenidos</a:t>
                      </a:r>
                    </a:p>
                    <a:p>
                      <a:pPr marL="742950" lvl="1" indent="-285750" algn="just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responsables de su preparación y realización</a:t>
                      </a:r>
                    </a:p>
                    <a:p>
                      <a:pPr marL="742950" lvl="1" indent="-285750" algn="just" eaLnBrk="1" hangingPunct="1">
                        <a:buFont typeface="Courier New"/>
                        <a:buChar char="o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horario 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Conectar la oración con la realidad  y vida del alumnado.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Recursos para la oración diaria en el aula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Cuidar espacios para la oración y el silencio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Implicación de alumnos para la preparación de la oración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Experiencias de oración para adultos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8080050"/>
              </p:ext>
            </p:extLst>
          </p:nvPr>
        </p:nvGraphicFramePr>
        <p:xfrm>
          <a:off x="900113" y="0"/>
          <a:ext cx="8244408" cy="681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136"/>
                <a:gridCol w="2748136"/>
                <a:gridCol w="2748136"/>
              </a:tblGrid>
              <a:tr h="4584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94664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703747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La vida litúrgica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_tradnl" sz="1600" b="0" dirty="0" smtClean="0">
                          <a:solidFill>
                            <a:schemeClr val="tx1"/>
                          </a:solidFill>
                        </a:rPr>
                        <a:t>Formación</a:t>
                      </a:r>
                      <a:r>
                        <a:rPr lang="es-ES_tradnl" sz="1600" b="0" baseline="0" dirty="0" smtClean="0">
                          <a:solidFill>
                            <a:schemeClr val="tx1"/>
                          </a:solidFill>
                        </a:rPr>
                        <a:t> litúrgica de los miembros de la Comunidad Educativa.</a:t>
                      </a:r>
                    </a:p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_tradnl" sz="1600" b="0" baseline="0" dirty="0" smtClean="0">
                          <a:solidFill>
                            <a:schemeClr val="tx1"/>
                          </a:solidFill>
                        </a:rPr>
                        <a:t>Conectar las celebraciones con la vida y la realidad del alumno.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_tradnl" sz="1600" dirty="0" smtClean="0">
                          <a:solidFill>
                            <a:schemeClr val="tx1"/>
                          </a:solidFill>
                        </a:rPr>
                        <a:t>Programar encuentros de formación litúrgica.</a:t>
                      </a:r>
                    </a:p>
                    <a:p>
                      <a:pPr marL="285750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_tradnl" sz="1600" dirty="0" smtClean="0">
                          <a:solidFill>
                            <a:schemeClr val="tx1"/>
                          </a:solidFill>
                        </a:rPr>
                        <a:t>Preparar</a:t>
                      </a:r>
                      <a:r>
                        <a:rPr lang="es-ES_tradnl" sz="1600" baseline="0" dirty="0" smtClean="0">
                          <a:solidFill>
                            <a:schemeClr val="tx1"/>
                          </a:solidFill>
                        </a:rPr>
                        <a:t> y cuidar las celebraciones.</a:t>
                      </a:r>
                      <a:endParaRPr lang="es-ES_tradnl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</a:tr>
              <a:tr h="3155447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Iniciación cristiana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Cuidar y mimar el despertar religioso. 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Hacer un proceso de reflexión sobre nuestra realidad en la iniciación cristiana y replantearnos hacia dónde queremos caminar.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_tradnl" sz="1600" b="0" dirty="0" smtClean="0">
                          <a:solidFill>
                            <a:schemeClr val="tx1"/>
                          </a:solidFill>
                        </a:rPr>
                        <a:t>Implicar a las familias en la iniciación cristiana.</a:t>
                      </a:r>
                      <a:endParaRPr lang="es-E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just" eaLnBrk="1" hangingPunct="1">
                        <a:buFont typeface="Arial"/>
                        <a:buNone/>
                        <a:defRPr/>
                      </a:pPr>
                      <a:endParaRPr lang="es-E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57188" lvl="0" indent="-277813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Catequesis mistagógica.</a:t>
                      </a:r>
                    </a:p>
                    <a:p>
                      <a:pPr marL="357188" lvl="0" indent="-277813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Despertar religioso.</a:t>
                      </a:r>
                      <a:endParaRPr lang="es-ES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57188" lvl="0" indent="-277813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Difusión de recursos para las familias.</a:t>
                      </a:r>
                      <a:endParaRPr lang="es-ES_tradnl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just" eaLnBrk="1" hangingPunct="1">
                        <a:buFont typeface="Arial"/>
                        <a:buNone/>
                        <a:defRPr/>
                      </a:pPr>
                      <a:endParaRPr lang="es-E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15656581"/>
              </p:ext>
            </p:extLst>
          </p:nvPr>
        </p:nvGraphicFramePr>
        <p:xfrm>
          <a:off x="900113" y="44624"/>
          <a:ext cx="8244408" cy="69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136"/>
                <a:gridCol w="2748136"/>
                <a:gridCol w="2748136"/>
              </a:tblGrid>
              <a:tr h="6130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PASTORAL: </a:t>
                      </a:r>
                      <a:r>
                        <a:rPr lang="es-ES" sz="2000" b="1" i="1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La existencia comprometida.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24739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652153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El Testimonio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Fomentar un liderazgo basado en el testimonio visible, humilde,  abierto y valiente. 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Invitar al compromiso y a la construcción del Reino.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Trabajar la solidaridad vinculada a la Fundación Juan </a:t>
                      </a:r>
                      <a:r>
                        <a:rPr lang="es-ES" sz="1600" dirty="0" err="1" smtClean="0">
                          <a:solidFill>
                            <a:schemeClr val="tx1"/>
                          </a:solidFill>
                        </a:rPr>
                        <a:t>Bonal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algn="ctr"/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5125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Compartir experiencias (banco de recursos)</a:t>
                      </a:r>
                    </a:p>
                    <a:p>
                      <a:pPr marL="365125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Testimonio de vida.</a:t>
                      </a:r>
                    </a:p>
                    <a:p>
                      <a:pPr marL="365125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Aprendizaje Servicio.</a:t>
                      </a:r>
                    </a:p>
                    <a:p>
                      <a:pPr marL="365125" lvl="0" indent="-285750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Fundación</a:t>
                      </a:r>
                      <a:r>
                        <a:rPr lang="es-E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Juan </a:t>
                      </a:r>
                      <a:r>
                        <a:rPr lang="es-ES" sz="1600" dirty="0" err="1" smtClean="0">
                          <a:solidFill>
                            <a:schemeClr val="tx1"/>
                          </a:solidFill>
                        </a:rPr>
                        <a:t>Bonal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 (formación de agentes y comunicación).</a:t>
                      </a:r>
                      <a:endParaRPr lang="es-ES_tradnl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</a:tr>
              <a:tr h="3194826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La Vocación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Facilitar el descubrimiento de la propia vocación y proyecto de vida. 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Coordinar Delegación </a:t>
                      </a:r>
                      <a:r>
                        <a:rPr lang="es-ES" sz="1600" dirty="0" err="1" smtClean="0">
                          <a:solidFill>
                            <a:schemeClr val="tx1"/>
                          </a:solidFill>
                        </a:rPr>
                        <a:t>PVyAM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 con los Departamentos de Pastoral de los Centros.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Actualizar el desafío carismático de los Fundadores.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Valores para trabajar el mundo.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8731410"/>
              </p:ext>
            </p:extLst>
          </p:nvPr>
        </p:nvGraphicFramePr>
        <p:xfrm>
          <a:off x="900113" y="0"/>
          <a:ext cx="8208391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136"/>
                <a:gridCol w="2748136"/>
                <a:gridCol w="2712119"/>
              </a:tblGrid>
              <a:tr h="5241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5609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24579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Integración en comunidades cristianas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Establecer lazos con la parroquia</a:t>
                      </a:r>
                      <a:r>
                        <a:rPr lang="es-ES" sz="1600" baseline="0" dirty="0" smtClean="0">
                          <a:solidFill>
                            <a:schemeClr val="tx1"/>
                          </a:solidFill>
                        </a:rPr>
                        <a:t> y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 otras realidades sociales y de Iglesia. 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Participar en las acciones preparadas desde la parroquia y la diócesis.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Integración en comunidades cristianas.</a:t>
                      </a:r>
                      <a:endParaRPr lang="es-ES_tradnl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</a:tr>
              <a:tr h="3443656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Clima de centro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73063" lvl="2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/>
                        <a:t>Que la Pastoral impregne toda la realidad del Centro implicando a toda la Comunidad Educativa.</a:t>
                      </a:r>
                    </a:p>
                    <a:p>
                      <a:pPr marL="373063" lvl="2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600" dirty="0" smtClean="0"/>
                        <a:t>Hacer de la Pastoral uno de nuestros elementos diferenciadores.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57188" lvl="2" indent="-269875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Evaluación de acciones pastorales.</a:t>
                      </a:r>
                    </a:p>
                    <a:p>
                      <a:pPr marL="357188" lvl="2" indent="-269875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Respaldar las acciones por parte de Dirección.</a:t>
                      </a:r>
                    </a:p>
                    <a:p>
                      <a:pPr marL="357188" lvl="2" indent="-269875" algn="just" eaLnBrk="1" hangingPunct="1">
                        <a:buFont typeface="Arial" pitchFamily="34" charset="0"/>
                        <a:buChar char="•"/>
                        <a:defRPr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</a:rPr>
                        <a:t>Aportación de cada miembro al Plan de Pastoral.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  <p:sp>
        <p:nvSpPr>
          <p:cNvPr id="31766" name="1 CuadroTexto"/>
          <p:cNvSpPr txBox="1">
            <a:spLocks noChangeArrowheads="1"/>
          </p:cNvSpPr>
          <p:nvPr/>
        </p:nvSpPr>
        <p:spPr bwMode="auto">
          <a:xfrm>
            <a:off x="971550" y="3284538"/>
            <a:ext cx="8172450" cy="400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PLAN DE PASTORAL: </a:t>
            </a:r>
            <a:r>
              <a:rPr lang="es-ES_tradnl" sz="2000" b="1" i="1">
                <a:solidFill>
                  <a:schemeClr val="bg1"/>
                </a:solidFill>
              </a:rPr>
              <a:t>El camino a la unidad.</a:t>
            </a:r>
            <a:endParaRPr lang="es-ES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3 Imagen" descr="PE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" y="-19050"/>
            <a:ext cx="9118600" cy="6877050"/>
          </a:xfrm>
          <a:prstGeom prst="rect">
            <a:avLst/>
          </a:prstGeom>
          <a:blipFill dpi="0" rotWithShape="1">
            <a:blip r:embed="rId2">
              <a:alphaModFix amt="23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14339" name="1 Título"/>
          <p:cNvSpPr>
            <a:spLocks noGrp="1"/>
          </p:cNvSpPr>
          <p:nvPr>
            <p:ph type="ctrTitle"/>
          </p:nvPr>
        </p:nvSpPr>
        <p:spPr>
          <a:xfrm>
            <a:off x="1042988" y="765175"/>
            <a:ext cx="7772400" cy="1943100"/>
          </a:xfrm>
        </p:spPr>
        <p:txBody>
          <a:bodyPr/>
          <a:lstStyle/>
          <a:p>
            <a:pPr eaLnBrk="1" hangingPunct="1">
              <a:defRPr/>
            </a:pP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  <a:latin typeface="Castellar" pitchFamily="18" charset="0"/>
              </a:rPr>
              <a:t>PASTORAL SISTÉMICA</a:t>
            </a:r>
          </a:p>
        </p:txBody>
      </p:sp>
      <p:pic>
        <p:nvPicPr>
          <p:cNvPr id="15363" name="Picture 7" descr="imagesCAZ8HSF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250" y="2852738"/>
            <a:ext cx="6480175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696255"/>
              </p:ext>
            </p:extLst>
          </p:nvPr>
        </p:nvGraphicFramePr>
        <p:xfrm>
          <a:off x="1079500" y="0"/>
          <a:ext cx="8064895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445"/>
                <a:gridCol w="2676445"/>
                <a:gridCol w="2712005"/>
              </a:tblGrid>
              <a:tr h="5241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PLAN</a:t>
                      </a:r>
                      <a:r>
                        <a:rPr lang="es-ES" sz="2000" b="1" i="0" u="none" strike="noStrike" baseline="0" dirty="0" smtClean="0">
                          <a:solidFill>
                            <a:schemeClr val="bg1"/>
                          </a:solidFill>
                          <a:latin typeface="Arial"/>
                        </a:rPr>
                        <a:t> DE PASTORAL</a:t>
                      </a:r>
                      <a:endParaRPr lang="es-ES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2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5609">
                <a:tc>
                  <a:txBody>
                    <a:bodyPr/>
                    <a:lstStyle/>
                    <a:p>
                      <a:pPr algn="l" fontAlgn="b"/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OBJETIVOS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ACCIONES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24579">
                <a:tc>
                  <a:txBody>
                    <a:bodyPr/>
                    <a:lstStyle/>
                    <a:p>
                      <a:pPr marL="87313" lvl="1" indent="-457200" algn="l" eaLnBrk="1" hangingPunct="1">
                        <a:defRPr/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</a:rPr>
                        <a:t>Funcionamiento y organización.</a:t>
                      </a: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800" dirty="0" smtClean="0"/>
                        <a:t>Dotar a la Pastoral de la importancia y los recursos necesarios  para que sea eficaz.</a:t>
                      </a:r>
                    </a:p>
                    <a:p>
                      <a:pPr lvl="0" algn="just" eaLnBrk="1" hangingPunct="1">
                        <a:buFont typeface="Arial" charset="0"/>
                        <a:buChar char="•"/>
                        <a:defRPr/>
                      </a:pP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73063" lvl="2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Encuentros intercolegiales.</a:t>
                      </a:r>
                    </a:p>
                    <a:p>
                      <a:pPr marL="373063" lvl="2" indent="-285750" algn="just" eaLnBrk="1" hangingPunct="1">
                        <a:buFont typeface="Arial"/>
                        <a:buChar char="•"/>
                        <a:defRPr/>
                      </a:pP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73063" lvl="2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Banco de recursos </a:t>
                      </a:r>
                      <a:r>
                        <a:rPr lang="es-ES" sz="1800" dirty="0" err="1" smtClean="0">
                          <a:solidFill>
                            <a:schemeClr val="tx1"/>
                          </a:solidFill>
                        </a:rPr>
                        <a:t>intercentros</a:t>
                      </a: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525" marR="9525" marT="9525" marB="0" anchor="ctr"/>
                </a:tc>
              </a:tr>
              <a:tr h="3443656">
                <a:tc>
                  <a:txBody>
                    <a:bodyPr/>
                    <a:lstStyle/>
                    <a:p>
                      <a:pPr algn="just" eaLnBrk="1" hangingPunct="1">
                        <a:defRPr/>
                      </a:pPr>
                      <a:r>
                        <a:rPr lang="es-ES" b="1" dirty="0" smtClean="0"/>
                        <a:t>La interacción de los miembros de la Comunidad Educativa.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/>
                        <a:t>Compartir tareas, responsabilidades </a:t>
                      </a:r>
                    </a:p>
                    <a:p>
                      <a:pPr marL="742950" lvl="1" indent="-285750" algn="just" eaLnBrk="1" hangingPunct="1">
                        <a:buFont typeface="Arial"/>
                        <a:buChar char="•"/>
                        <a:defRPr/>
                      </a:pPr>
                      <a:endParaRPr lang="es-ES" sz="1800" dirty="0" smtClean="0"/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/>
                        <a:t>Convertir el Centro en un espacio abierto, real o virtualmente.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Implicación de alumnos y familias en las acciones.</a:t>
                      </a: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endParaRPr lang="es-E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just" eaLnBrk="1" hangingPunct="1">
                        <a:buFont typeface="Arial"/>
                        <a:buChar char="•"/>
                        <a:defRPr/>
                      </a:pP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Encuentros trimestrales de los Equipos pastorales </a:t>
                      </a:r>
                      <a:r>
                        <a:rPr lang="es-ES" sz="1800" dirty="0" err="1" smtClean="0">
                          <a:solidFill>
                            <a:schemeClr val="tx1"/>
                          </a:solidFill>
                        </a:rPr>
                        <a:t>intercentros</a:t>
                      </a:r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2988" y="1628775"/>
            <a:ext cx="7643812" cy="4497388"/>
          </a:xfrm>
          <a:solidFill>
            <a:schemeClr val="accent5"/>
          </a:solidFill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es-ES" i="1" dirty="0" smtClean="0">
              <a:solidFill>
                <a:schemeClr val="bg1"/>
              </a:solidFill>
              <a:latin typeface="Apple Chancery"/>
              <a:cs typeface="Apple Chancery"/>
            </a:endParaRPr>
          </a:p>
          <a:p>
            <a:pPr marL="0" indent="0" algn="just">
              <a:buFont typeface="Arial" charset="0"/>
              <a:buNone/>
              <a:defRPr/>
            </a:pPr>
            <a:endParaRPr lang="es-ES" i="1" dirty="0">
              <a:latin typeface="Apple Chancery"/>
              <a:cs typeface="Apple Chancery"/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es-ES" i="1" dirty="0" smtClean="0">
                <a:latin typeface="+mj-lt"/>
                <a:cs typeface="Edwardian Script ITC"/>
              </a:rPr>
              <a:t>Todo verdadero Educador sabe que para Educar debe dar algo de sí mismo y que solo así puede ayudar a sus alumnos y capacitarlos para un amor auténtico.</a:t>
            </a:r>
          </a:p>
          <a:p>
            <a:pPr marL="0" indent="0" algn="r">
              <a:buFont typeface="Arial" charset="0"/>
              <a:buNone/>
              <a:defRPr/>
            </a:pPr>
            <a:r>
              <a:rPr lang="es-ES" sz="2000" i="1" dirty="0" smtClean="0">
                <a:latin typeface="+mj-lt"/>
                <a:cs typeface="Edwardian Script ITC"/>
              </a:rPr>
              <a:t>Benedicto XVI</a:t>
            </a:r>
            <a:endParaRPr lang="es-ES" sz="2000" i="1" dirty="0">
              <a:latin typeface="+mj-lt"/>
              <a:cs typeface="Edwardian Script ITC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PEI </a:t>
            </a:r>
            <a:r>
              <a:rPr lang="es-ES" dirty="0" err="1"/>
              <a:t>Hnas</a:t>
            </a:r>
            <a:r>
              <a:rPr lang="es-ES" dirty="0"/>
              <a:t>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120080" y="4406900"/>
            <a:ext cx="7772400" cy="1362075"/>
          </a:xfrm>
        </p:spPr>
        <p:txBody>
          <a:bodyPr/>
          <a:lstStyle/>
          <a:p>
            <a:r>
              <a:rPr lang="es-ES_tradnl" i="1" dirty="0" smtClean="0">
                <a:solidFill>
                  <a:srgbClr val="00B0F0"/>
                </a:solidFill>
              </a:rPr>
              <a:t>El sentido de la vida</a:t>
            </a:r>
            <a:endParaRPr lang="es-ES" i="1" dirty="0">
              <a:solidFill>
                <a:srgbClr val="00B0F0"/>
              </a:solidFill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1120080" y="2906713"/>
            <a:ext cx="7772400" cy="1500187"/>
          </a:xfrm>
        </p:spPr>
        <p:txBody>
          <a:bodyPr/>
          <a:lstStyle/>
          <a:p>
            <a:r>
              <a:rPr lang="es-ES_tradnl" dirty="0" smtClean="0"/>
              <a:t>En nuestro viaje por la vida, no sabemos en qué estación tendremos que apearnos, pero si lo aprovechamos para buscar la </a:t>
            </a:r>
            <a:r>
              <a:rPr lang="es-ES_tradnl" b="1" dirty="0" smtClean="0"/>
              <a:t>belleza, la bondad, la verdad y la unidad</a:t>
            </a:r>
            <a:r>
              <a:rPr lang="es-ES_tradnl" dirty="0" smtClean="0"/>
              <a:t>, habrá tenido un sentido.</a:t>
            </a:r>
          </a:p>
          <a:p>
            <a:pPr algn="r"/>
            <a:r>
              <a:rPr lang="es-ES_tradnl" dirty="0" smtClean="0"/>
              <a:t>FRANCESC TORRALBA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PEI Hnas de la Caridad Santa Ana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7648435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>
          <a:xfrm>
            <a:off x="1042988" y="333375"/>
            <a:ext cx="7643812" cy="1084263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b="1" dirty="0" smtClean="0">
                <a:solidFill>
                  <a:schemeClr val="accent5">
                    <a:lumMod val="75000"/>
                  </a:schemeClr>
                </a:solidFill>
                <a:latin typeface="Castellar" pitchFamily="18" charset="0"/>
              </a:rPr>
              <a:t>PASTORAL SISTÉMICA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PEI Hermanas de la Caridad Santa Ana</a:t>
            </a:r>
          </a:p>
        </p:txBody>
      </p:sp>
      <p:sp>
        <p:nvSpPr>
          <p:cNvPr id="16387" name="3 CuadroTexto"/>
          <p:cNvSpPr txBox="1">
            <a:spLocks noChangeArrowheads="1"/>
          </p:cNvSpPr>
          <p:nvPr/>
        </p:nvSpPr>
        <p:spPr bwMode="auto">
          <a:xfrm>
            <a:off x="1619250" y="1916113"/>
            <a:ext cx="5689600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b="1">
                <a:solidFill>
                  <a:srgbClr val="FF0000"/>
                </a:solidFill>
                <a:latin typeface="Calibri" pitchFamily="34" charset="0"/>
              </a:rPr>
              <a:t>Implantar un modelo en los centros con:</a:t>
            </a:r>
          </a:p>
          <a:p>
            <a:r>
              <a:rPr lang="es-ES">
                <a:latin typeface="Calibri" pitchFamily="34" charset="0"/>
              </a:rPr>
              <a:t>	</a:t>
            </a:r>
          </a:p>
          <a:p>
            <a:pPr>
              <a:buFont typeface="Arial" charset="0"/>
              <a:buChar char="•"/>
            </a:pPr>
            <a:r>
              <a:rPr lang="es-ES">
                <a:latin typeface="Calibri" pitchFamily="34" charset="0"/>
              </a:rPr>
              <a:t> Inteligencia espiritual</a:t>
            </a:r>
          </a:p>
          <a:p>
            <a:pPr>
              <a:buFont typeface="Arial" charset="0"/>
              <a:buChar char="•"/>
            </a:pPr>
            <a:r>
              <a:rPr lang="es-ES">
                <a:latin typeface="Calibri" pitchFamily="34" charset="0"/>
              </a:rPr>
              <a:t> Cultura organizativa, </a:t>
            </a:r>
            <a:r>
              <a:rPr lang="es-ES">
                <a:solidFill>
                  <a:srgbClr val="FF0000"/>
                </a:solidFill>
                <a:latin typeface="Calibri" pitchFamily="34" charset="0"/>
              </a:rPr>
              <a:t>comunicativa y emocional.</a:t>
            </a:r>
            <a:endParaRPr lang="es-E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s-ES">
              <a:latin typeface="Calibri" pitchFamily="34" charset="0"/>
            </a:endParaRPr>
          </a:p>
          <a:p>
            <a:r>
              <a:rPr lang="es-ES" sz="2400" b="1">
                <a:solidFill>
                  <a:srgbClr val="FF0000"/>
                </a:solidFill>
                <a:latin typeface="Calibri" pitchFamily="34" charset="0"/>
              </a:rPr>
              <a:t>Crear comunidades sistémicas desde:</a:t>
            </a:r>
          </a:p>
          <a:p>
            <a:endParaRPr lang="es-ES" b="1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/>
              <a:t> Compromiso del Equipo Directivo y Claustro con la competencia espiritual</a:t>
            </a:r>
            <a:endParaRPr lang="es-ES">
              <a:latin typeface="Calibri" pitchFamily="34" charset="0"/>
            </a:endParaRPr>
          </a:p>
        </p:txBody>
      </p:sp>
      <p:pic>
        <p:nvPicPr>
          <p:cNvPr id="16388" name="Picture 5" descr="imagesCA5YSJO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2276475"/>
            <a:ext cx="19431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Partimos de una </a:t>
            </a:r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VISIÓN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1043608" y="1412776"/>
            <a:ext cx="7848872" cy="4824536"/>
          </a:xfrm>
        </p:spPr>
        <p:txBody>
          <a:bodyPr/>
          <a:lstStyle/>
          <a:p>
            <a:pPr marL="0" indent="0">
              <a:buNone/>
            </a:pPr>
            <a:r>
              <a:rPr lang="es-ES_tradnl" dirty="0" smtClean="0"/>
              <a:t> 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Claves:</a:t>
            </a:r>
          </a:p>
          <a:p>
            <a:pPr algn="just"/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Modelo pedagógico basado en la </a:t>
            </a:r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COMPETENCIA ESPIRITUAL 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más allá de la transmisión de la fe.</a:t>
            </a:r>
          </a:p>
          <a:p>
            <a:pPr algn="just"/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Modelo de </a:t>
            </a:r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PASTORAL SITÉMICA 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más allá de las actividades.</a:t>
            </a:r>
          </a:p>
          <a:p>
            <a:pPr algn="just"/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Modelo de formación e implicación de </a:t>
            </a:r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TODOS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más allá del centrado en el alumno.</a:t>
            </a:r>
          </a:p>
          <a:p>
            <a:pPr algn="just"/>
            <a:r>
              <a:rPr lang="es-ES_tradn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ESPIRITUALIDAD VIVENCIAL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PEI Hnas de la Caridad Santa Ana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354735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  <a:latin typeface="Castellar" pitchFamily="18" charset="0"/>
              </a:rPr>
              <a:t>PASTORAL SISTÉMICA</a:t>
            </a:r>
            <a:r>
              <a:rPr lang="es-ES" sz="3200" dirty="0" smtClean="0"/>
              <a:t>:</a:t>
            </a:r>
            <a:br>
              <a:rPr lang="es-ES" sz="3200" dirty="0" smtClean="0"/>
            </a:br>
            <a:r>
              <a:rPr lang="es-ES" sz="3200" dirty="0" smtClean="0"/>
              <a:t>OBJETIVOS ESTRATÉGICOS</a:t>
            </a:r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algn="just" eaLnBrk="1" hangingPunct="1">
              <a:lnSpc>
                <a:spcPct val="80000"/>
              </a:lnSpc>
            </a:pPr>
            <a:r>
              <a:rPr lang="es-ES" sz="2000" dirty="0" smtClean="0">
                <a:solidFill>
                  <a:srgbClr val="0000FF"/>
                </a:solidFill>
              </a:rPr>
              <a:t>Utilizar las </a:t>
            </a:r>
            <a:r>
              <a:rPr lang="es-ES" sz="2000" b="1" dirty="0" smtClean="0">
                <a:solidFill>
                  <a:srgbClr val="0000FF"/>
                </a:solidFill>
              </a:rPr>
              <a:t>NUEVAS METODOLOGÍAS EDUCATIVAS EN LAS PASTORAL </a:t>
            </a:r>
            <a:r>
              <a:rPr lang="es-ES" sz="2000" dirty="0" smtClean="0">
                <a:solidFill>
                  <a:srgbClr val="0000FF"/>
                </a:solidFill>
              </a:rPr>
              <a:t>para que sea dinámica, atractiva y proactiva. </a:t>
            </a: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_tradnl" sz="2000" dirty="0" smtClean="0">
              <a:solidFill>
                <a:srgbClr val="0000FF"/>
              </a:solidFill>
            </a:endParaRP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" sz="2000" dirty="0" smtClean="0">
              <a:solidFill>
                <a:srgbClr val="0000FF"/>
              </a:solidFill>
            </a:endParaRPr>
          </a:p>
          <a:p>
            <a:pPr lvl="2" algn="just" eaLnBrk="1" hangingPunct="1">
              <a:lnSpc>
                <a:spcPct val="80000"/>
              </a:lnSpc>
            </a:pPr>
            <a:r>
              <a:rPr lang="es-ES" sz="2000" dirty="0" smtClean="0">
                <a:solidFill>
                  <a:srgbClr val="FF00FF"/>
                </a:solidFill>
              </a:rPr>
              <a:t>Impregnar la realidad del centro de </a:t>
            </a:r>
            <a:r>
              <a:rPr lang="es-ES" sz="2000" b="1" dirty="0" smtClean="0">
                <a:solidFill>
                  <a:srgbClr val="FF00FF"/>
                </a:solidFill>
              </a:rPr>
              <a:t>INTELIGENCIA ESPIRITUAL</a:t>
            </a:r>
            <a:r>
              <a:rPr lang="es-ES" sz="2000" dirty="0" smtClean="0">
                <a:solidFill>
                  <a:srgbClr val="FF00FF"/>
                </a:solidFill>
              </a:rPr>
              <a:t>/ existencial que dé profundidad a todo y a todos.</a:t>
            </a: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" sz="2000" dirty="0" smtClean="0">
              <a:solidFill>
                <a:srgbClr val="FF00FF"/>
              </a:solidFill>
            </a:endParaRP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" sz="2000" dirty="0" smtClean="0">
              <a:solidFill>
                <a:srgbClr val="FF00FF"/>
              </a:solidFill>
            </a:endParaRPr>
          </a:p>
          <a:p>
            <a:pPr lvl="2" algn="just" eaLnBrk="1" hangingPunct="1">
              <a:lnSpc>
                <a:spcPct val="80000"/>
              </a:lnSpc>
            </a:pPr>
            <a:r>
              <a:rPr lang="es-ES" sz="2000" b="1" dirty="0" smtClean="0">
                <a:solidFill>
                  <a:srgbClr val="0000FF"/>
                </a:solidFill>
              </a:rPr>
              <a:t>FORMAR A LA COMUNIDAD EDUCATIVA </a:t>
            </a:r>
            <a:r>
              <a:rPr lang="es-ES" sz="2000" dirty="0" smtClean="0">
                <a:solidFill>
                  <a:srgbClr val="0000FF"/>
                </a:solidFill>
              </a:rPr>
              <a:t>para provocar un cambio de paradigma en el desarrollo de la competencia espiritual. </a:t>
            </a: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" sz="2000" dirty="0" smtClean="0">
              <a:solidFill>
                <a:srgbClr val="0000FF"/>
              </a:solidFill>
            </a:endParaRP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endParaRPr lang="es-ES" sz="2000" dirty="0" smtClean="0">
              <a:solidFill>
                <a:srgbClr val="0000FF"/>
              </a:solidFill>
            </a:endParaRPr>
          </a:p>
          <a:p>
            <a:pPr lvl="2" algn="just" eaLnBrk="1" hangingPunct="1">
              <a:lnSpc>
                <a:spcPct val="80000"/>
              </a:lnSpc>
            </a:pPr>
            <a:r>
              <a:rPr lang="es-ES_tradnl" sz="2000" b="1" dirty="0" smtClean="0">
                <a:solidFill>
                  <a:srgbClr val="FF00FF"/>
                </a:solidFill>
              </a:rPr>
              <a:t>PROMOVER UNA PASTORAL QUE GENERE </a:t>
            </a: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es-ES_tradnl" sz="2000" b="1" dirty="0" smtClean="0">
                <a:solidFill>
                  <a:srgbClr val="FF00FF"/>
                </a:solidFill>
              </a:rPr>
              <a:t>    IMPLICACIÓN </a:t>
            </a:r>
            <a:r>
              <a:rPr lang="es-ES_tradnl" sz="2000" dirty="0" smtClean="0">
                <a:solidFill>
                  <a:srgbClr val="FF00FF"/>
                </a:solidFill>
              </a:rPr>
              <a:t>y redes de compromiso social </a:t>
            </a:r>
          </a:p>
          <a:p>
            <a:pPr lvl="2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es-ES_tradnl" sz="2000" dirty="0" smtClean="0">
                <a:solidFill>
                  <a:srgbClr val="FF00FF"/>
                </a:solidFill>
              </a:rPr>
              <a:t>    y eclesial</a:t>
            </a:r>
            <a:r>
              <a:rPr lang="es-ES_tradnl" sz="2000" dirty="0" smtClean="0">
                <a:solidFill>
                  <a:srgbClr val="898989"/>
                </a:solidFill>
              </a:rPr>
              <a:t>.</a:t>
            </a:r>
            <a:endParaRPr lang="es-ES" sz="20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s-ES" sz="2500" dirty="0" smtClean="0">
              <a:solidFill>
                <a:srgbClr val="0000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PEI </a:t>
            </a:r>
            <a:r>
              <a:rPr lang="es-ES" dirty="0" err="1"/>
              <a:t>Hnas</a:t>
            </a:r>
            <a:r>
              <a:rPr lang="es-ES" dirty="0"/>
              <a:t> de la Caridad Santa Ana</a:t>
            </a:r>
          </a:p>
        </p:txBody>
      </p:sp>
      <p:pic>
        <p:nvPicPr>
          <p:cNvPr id="17412" name="Picture 5" descr="imagesCA130U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4662488"/>
            <a:ext cx="25527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9655770"/>
              </p:ext>
            </p:extLst>
          </p:nvPr>
        </p:nvGraphicFramePr>
        <p:xfrm>
          <a:off x="1042988" y="260648"/>
          <a:ext cx="7643812" cy="586551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50682162"/>
              </p:ext>
            </p:extLst>
          </p:nvPr>
        </p:nvGraphicFramePr>
        <p:xfrm>
          <a:off x="966789" y="413048"/>
          <a:ext cx="7643812" cy="586551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161079"/>
              </p:ext>
            </p:extLst>
          </p:nvPr>
        </p:nvGraphicFramePr>
        <p:xfrm>
          <a:off x="1331640" y="5060"/>
          <a:ext cx="7643812" cy="5865516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836988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PEI Hnas. de la Caridad Santa Ana</a:t>
            </a:r>
          </a:p>
        </p:txBody>
      </p:sp>
      <p:pic>
        <p:nvPicPr>
          <p:cNvPr id="20484" name="Picture 6" descr="imagesCAXC4OI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4025" y="5084763"/>
            <a:ext cx="2089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8" descr="ANd9GcR2pL-l-9raNDjL_IVROH4u8s1SxIZ-3BAFrUsubRASKJ0iPuyIy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03350" y="5084763"/>
            <a:ext cx="2332038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33296657"/>
              </p:ext>
            </p:extLst>
          </p:nvPr>
        </p:nvGraphicFramePr>
        <p:xfrm>
          <a:off x="1236588" y="803845"/>
          <a:ext cx="7583884" cy="586551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PEI Hnas de la Caridad Santa Ana</a:t>
            </a:r>
          </a:p>
        </p:txBody>
      </p:sp>
      <p:pic>
        <p:nvPicPr>
          <p:cNvPr id="21508" name="Picture 6" descr="38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15616" y="1196752"/>
            <a:ext cx="1727671" cy="130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1236</TotalTime>
  <Words>1272</Words>
  <Application>Microsoft Macintosh PowerPoint</Application>
  <PresentationFormat>Presentación en pantalla (4:3)</PresentationFormat>
  <Paragraphs>231</Paragraphs>
  <Slides>22</Slides>
  <Notes>1</Notes>
  <HiddenSlides>0</HiddenSlides>
  <MMClips>1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PASTORAL SISTÉMICA</vt:lpstr>
      <vt:lpstr>PASTORAL SISTÉMICA</vt:lpstr>
      <vt:lpstr>Partimos de una VISIÓN</vt:lpstr>
      <vt:lpstr>PASTORAL SISTÉMICA: OBJETIVOS ESTRATÉGICOS</vt:lpstr>
      <vt:lpstr>Diapositiva 6</vt:lpstr>
      <vt:lpstr>Diapositiva 7</vt:lpstr>
      <vt:lpstr>Diapositiva 8</vt:lpstr>
      <vt:lpstr>Diapositiva 9</vt:lpstr>
      <vt:lpstr>Diapositiva 10</vt:lpstr>
      <vt:lpstr>Diapositiva 11</vt:lpstr>
      <vt:lpstr>Volver a empezar</vt:lpstr>
      <vt:lpstr>PLAN DE PASTORAL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El sentido de la vida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Silvia</dc:creator>
  <cp:lastModifiedBy>Francisco Morales Rodríguez</cp:lastModifiedBy>
  <cp:revision>86</cp:revision>
  <dcterms:created xsi:type="dcterms:W3CDTF">2012-07-03T08:08:58Z</dcterms:created>
  <dcterms:modified xsi:type="dcterms:W3CDTF">2012-07-03T08:24:53Z</dcterms:modified>
</cp:coreProperties>
</file>