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12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663706-BDD6-476C-8564-347AED58B850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FC6E6E87-9824-4BAE-A90D-6AE603D54283}">
      <dgm:prSet phldrT="[Texto]"/>
      <dgm:spPr/>
      <dgm:t>
        <a:bodyPr/>
        <a:lstStyle/>
        <a:p>
          <a:r>
            <a:rPr lang="es-ES" dirty="0" smtClean="0">
              <a:latin typeface="Bauhaus 93" pitchFamily="82" charset="0"/>
            </a:rPr>
            <a:t>CONEXIÓN</a:t>
          </a:r>
          <a:endParaRPr lang="es-ES" dirty="0">
            <a:latin typeface="Bauhaus 93" pitchFamily="82" charset="0"/>
          </a:endParaRPr>
        </a:p>
      </dgm:t>
    </dgm:pt>
    <dgm:pt modelId="{2BEF97A1-F30C-42A5-A44A-69D3C4CFF78B}" type="parTrans" cxnId="{06388061-8ACF-43C6-B07A-66CA4E220F25}">
      <dgm:prSet/>
      <dgm:spPr/>
      <dgm:t>
        <a:bodyPr/>
        <a:lstStyle/>
        <a:p>
          <a:endParaRPr lang="es-ES"/>
        </a:p>
      </dgm:t>
    </dgm:pt>
    <dgm:pt modelId="{B5DB4A18-E3A2-4F41-BA4F-9F226A2A0CFD}" type="sibTrans" cxnId="{06388061-8ACF-43C6-B07A-66CA4E220F25}">
      <dgm:prSet/>
      <dgm:spPr/>
      <dgm:t>
        <a:bodyPr/>
        <a:lstStyle/>
        <a:p>
          <a:endParaRPr lang="es-ES"/>
        </a:p>
      </dgm:t>
    </dgm:pt>
    <dgm:pt modelId="{0F56A2D7-02AC-45F0-9F59-929C9A01A9D5}">
      <dgm:prSet phldrT="[Texto]" custT="1"/>
      <dgm:spPr/>
      <dgm:t>
        <a:bodyPr/>
        <a:lstStyle/>
        <a:p>
          <a:r>
            <a:rPr lang="es-ES" sz="2000" dirty="0" smtClean="0">
              <a:latin typeface="Aharoni" pitchFamily="2" charset="-79"/>
              <a:cs typeface="Aharoni" pitchFamily="2" charset="-79"/>
            </a:rPr>
            <a:t>Ver y hacer conexiones entre disciplinas</a:t>
          </a:r>
          <a:endParaRPr lang="es-ES" sz="2000" dirty="0">
            <a:latin typeface="Aharoni" pitchFamily="2" charset="-79"/>
            <a:cs typeface="Aharoni" pitchFamily="2" charset="-79"/>
          </a:endParaRPr>
        </a:p>
      </dgm:t>
    </dgm:pt>
    <dgm:pt modelId="{EC4B47A3-C65A-4D6C-AE58-786A0C18CA40}" type="parTrans" cxnId="{11658F82-494A-4246-B6CD-F74C1A291297}">
      <dgm:prSet/>
      <dgm:spPr/>
      <dgm:t>
        <a:bodyPr/>
        <a:lstStyle/>
        <a:p>
          <a:endParaRPr lang="es-ES"/>
        </a:p>
      </dgm:t>
    </dgm:pt>
    <dgm:pt modelId="{27F338A7-DDE3-493B-B065-B47082D3E1B1}" type="sibTrans" cxnId="{11658F82-494A-4246-B6CD-F74C1A291297}">
      <dgm:prSet/>
      <dgm:spPr/>
      <dgm:t>
        <a:bodyPr/>
        <a:lstStyle/>
        <a:p>
          <a:endParaRPr lang="es-ES"/>
        </a:p>
      </dgm:t>
    </dgm:pt>
    <dgm:pt modelId="{88D8333E-AD61-4E6E-B780-DDCC80958110}">
      <dgm:prSet phldrT="[Texto]" custT="1"/>
      <dgm:spPr/>
      <dgm:t>
        <a:bodyPr/>
        <a:lstStyle/>
        <a:p>
          <a:r>
            <a:rPr lang="es-ES" sz="2000" dirty="0" smtClean="0">
              <a:latin typeface="Aharoni" pitchFamily="2" charset="-79"/>
              <a:cs typeface="Aharoni" pitchFamily="2" charset="-79"/>
            </a:rPr>
            <a:t>Conexión entre escuela y realidad</a:t>
          </a:r>
          <a:endParaRPr lang="es-ES" sz="2000" dirty="0">
            <a:latin typeface="Aharoni" pitchFamily="2" charset="-79"/>
            <a:cs typeface="Aharoni" pitchFamily="2" charset="-79"/>
          </a:endParaRPr>
        </a:p>
      </dgm:t>
    </dgm:pt>
    <dgm:pt modelId="{911BBE28-0B22-4AB8-9104-B4286CF737C1}" type="parTrans" cxnId="{16D54359-957C-49ED-891F-45F1888B1D3F}">
      <dgm:prSet/>
      <dgm:spPr/>
      <dgm:t>
        <a:bodyPr/>
        <a:lstStyle/>
        <a:p>
          <a:endParaRPr lang="es-ES"/>
        </a:p>
      </dgm:t>
    </dgm:pt>
    <dgm:pt modelId="{1509F72A-5E46-4667-944F-F26BD866E1D8}" type="sibTrans" cxnId="{16D54359-957C-49ED-891F-45F1888B1D3F}">
      <dgm:prSet/>
      <dgm:spPr/>
      <dgm:t>
        <a:bodyPr/>
        <a:lstStyle/>
        <a:p>
          <a:endParaRPr lang="es-ES"/>
        </a:p>
      </dgm:t>
    </dgm:pt>
    <dgm:pt modelId="{F06AADD4-464C-4D61-B86B-51AE38D51C49}">
      <dgm:prSet phldrT="[Texto]"/>
      <dgm:spPr/>
      <dgm:t>
        <a:bodyPr/>
        <a:lstStyle/>
        <a:p>
          <a:r>
            <a:rPr lang="es-ES" dirty="0" smtClean="0">
              <a:latin typeface="Bauhaus 93" pitchFamily="82" charset="0"/>
            </a:rPr>
            <a:t>RELACIÓN</a:t>
          </a:r>
          <a:endParaRPr lang="es-ES" dirty="0">
            <a:latin typeface="Bauhaus 93" pitchFamily="82" charset="0"/>
          </a:endParaRPr>
        </a:p>
      </dgm:t>
    </dgm:pt>
    <dgm:pt modelId="{E1B6AABB-3C5B-43A7-AABB-3E5898169FE8}" type="parTrans" cxnId="{3D74E17A-58C1-4CCD-9068-7E1AC5FEAD98}">
      <dgm:prSet/>
      <dgm:spPr/>
      <dgm:t>
        <a:bodyPr/>
        <a:lstStyle/>
        <a:p>
          <a:endParaRPr lang="es-ES"/>
        </a:p>
      </dgm:t>
    </dgm:pt>
    <dgm:pt modelId="{0A5173DA-7305-43B0-B93B-FDC8FED13F2F}" type="sibTrans" cxnId="{3D74E17A-58C1-4CCD-9068-7E1AC5FEAD98}">
      <dgm:prSet/>
      <dgm:spPr/>
      <dgm:t>
        <a:bodyPr/>
        <a:lstStyle/>
        <a:p>
          <a:endParaRPr lang="es-ES"/>
        </a:p>
      </dgm:t>
    </dgm:pt>
    <dgm:pt modelId="{C92C20AF-D3F5-4C3D-B127-EBF0C3AE27A0}">
      <dgm:prSet phldrT="[Texto]" custT="1"/>
      <dgm:spPr/>
      <dgm:t>
        <a:bodyPr/>
        <a:lstStyle/>
        <a:p>
          <a:r>
            <a:rPr lang="es-ES" sz="2000" dirty="0" smtClean="0">
              <a:latin typeface="Aharoni" pitchFamily="2" charset="-79"/>
              <a:cs typeface="Aharoni" pitchFamily="2" charset="-79"/>
            </a:rPr>
            <a:t>Colaborar para construir conocimiento y entrenar competencia</a:t>
          </a:r>
          <a:endParaRPr lang="es-ES" sz="2000" dirty="0">
            <a:latin typeface="Aharoni" pitchFamily="2" charset="-79"/>
            <a:cs typeface="Aharoni" pitchFamily="2" charset="-79"/>
          </a:endParaRPr>
        </a:p>
      </dgm:t>
    </dgm:pt>
    <dgm:pt modelId="{C2C73F26-1B77-43A0-8938-94F7460C1365}" type="parTrans" cxnId="{F9140ECB-41C6-489D-A813-6C89ED70FF71}">
      <dgm:prSet/>
      <dgm:spPr/>
      <dgm:t>
        <a:bodyPr/>
        <a:lstStyle/>
        <a:p>
          <a:endParaRPr lang="es-ES"/>
        </a:p>
      </dgm:t>
    </dgm:pt>
    <dgm:pt modelId="{33CB1A7B-1D0F-48B0-AA20-A354A9E6B47A}" type="sibTrans" cxnId="{F9140ECB-41C6-489D-A813-6C89ED70FF71}">
      <dgm:prSet/>
      <dgm:spPr/>
      <dgm:t>
        <a:bodyPr/>
        <a:lstStyle/>
        <a:p>
          <a:endParaRPr lang="es-ES"/>
        </a:p>
      </dgm:t>
    </dgm:pt>
    <dgm:pt modelId="{1CABF585-4115-41BA-BBAE-8FA419DB8D71}">
      <dgm:prSet phldrT="[Texto]" custT="1"/>
      <dgm:spPr/>
      <dgm:t>
        <a:bodyPr/>
        <a:lstStyle/>
        <a:p>
          <a:r>
            <a:rPr lang="es-ES" sz="2000" dirty="0" smtClean="0">
              <a:latin typeface="Aharoni" pitchFamily="2" charset="-79"/>
              <a:cs typeface="Aharoni" pitchFamily="2" charset="-79"/>
            </a:rPr>
            <a:t>Acrecentar habilidades sociales y de comunicación</a:t>
          </a:r>
          <a:endParaRPr lang="es-ES" sz="2000" dirty="0">
            <a:latin typeface="Aharoni" pitchFamily="2" charset="-79"/>
            <a:cs typeface="Aharoni" pitchFamily="2" charset="-79"/>
          </a:endParaRPr>
        </a:p>
      </dgm:t>
    </dgm:pt>
    <dgm:pt modelId="{2682A4AE-FE02-4CB8-9E1D-3C97551E9AF3}" type="parTrans" cxnId="{5A01795C-38E7-4E88-B8ED-5F9CA5F0CEDB}">
      <dgm:prSet/>
      <dgm:spPr/>
      <dgm:t>
        <a:bodyPr/>
        <a:lstStyle/>
        <a:p>
          <a:endParaRPr lang="es-ES"/>
        </a:p>
      </dgm:t>
    </dgm:pt>
    <dgm:pt modelId="{66904818-7649-47A6-B99E-D5D67EB55EA5}" type="sibTrans" cxnId="{5A01795C-38E7-4E88-B8ED-5F9CA5F0CEDB}">
      <dgm:prSet/>
      <dgm:spPr/>
      <dgm:t>
        <a:bodyPr/>
        <a:lstStyle/>
        <a:p>
          <a:endParaRPr lang="es-ES"/>
        </a:p>
      </dgm:t>
    </dgm:pt>
    <dgm:pt modelId="{7C01A015-46CD-4D65-B148-9C89B9FDEC12}">
      <dgm:prSet phldrT="[Texto]"/>
      <dgm:spPr/>
      <dgm:t>
        <a:bodyPr/>
        <a:lstStyle/>
        <a:p>
          <a:r>
            <a:rPr lang="es-ES" dirty="0" smtClean="0">
              <a:latin typeface="Bauhaus 93" pitchFamily="82" charset="0"/>
            </a:rPr>
            <a:t>PERSONAL </a:t>
          </a:r>
          <a:endParaRPr lang="es-ES" dirty="0">
            <a:latin typeface="Bauhaus 93" pitchFamily="82" charset="0"/>
          </a:endParaRPr>
        </a:p>
      </dgm:t>
    </dgm:pt>
    <dgm:pt modelId="{FA674EF0-2281-47B5-A3FA-90B7069D5077}" type="parTrans" cxnId="{CC003D80-F01F-4764-848D-380745962715}">
      <dgm:prSet/>
      <dgm:spPr/>
      <dgm:t>
        <a:bodyPr/>
        <a:lstStyle/>
        <a:p>
          <a:endParaRPr lang="es-ES"/>
        </a:p>
      </dgm:t>
    </dgm:pt>
    <dgm:pt modelId="{789564E1-181F-4FD2-AA7B-F440E5479F32}" type="sibTrans" cxnId="{CC003D80-F01F-4764-848D-380745962715}">
      <dgm:prSet/>
      <dgm:spPr/>
      <dgm:t>
        <a:bodyPr/>
        <a:lstStyle/>
        <a:p>
          <a:endParaRPr lang="es-ES"/>
        </a:p>
      </dgm:t>
    </dgm:pt>
    <dgm:pt modelId="{E6556E38-7CD2-40D0-B0BF-E14D9DF87107}">
      <dgm:prSet phldrT="[Texto]" custT="1"/>
      <dgm:spPr/>
      <dgm:t>
        <a:bodyPr/>
        <a:lstStyle/>
        <a:p>
          <a:r>
            <a:rPr lang="es-ES" sz="2000" dirty="0" smtClean="0">
              <a:latin typeface="Aharoni" pitchFamily="2" charset="-79"/>
              <a:cs typeface="Aharoni" pitchFamily="2" charset="-79"/>
            </a:rPr>
            <a:t>Aumentar la motivación</a:t>
          </a:r>
          <a:endParaRPr lang="es-ES" sz="2000" dirty="0">
            <a:latin typeface="Aharoni" pitchFamily="2" charset="-79"/>
            <a:cs typeface="Aharoni" pitchFamily="2" charset="-79"/>
          </a:endParaRPr>
        </a:p>
      </dgm:t>
    </dgm:pt>
    <dgm:pt modelId="{A029B11A-5B4B-4EDE-A387-0B28FB763EE4}" type="parTrans" cxnId="{ED43DCD9-2145-4A17-85B5-F3DC66ED8151}">
      <dgm:prSet/>
      <dgm:spPr/>
      <dgm:t>
        <a:bodyPr/>
        <a:lstStyle/>
        <a:p>
          <a:endParaRPr lang="es-ES"/>
        </a:p>
      </dgm:t>
    </dgm:pt>
    <dgm:pt modelId="{57F74421-7576-417F-9179-696A1FF9F930}" type="sibTrans" cxnId="{ED43DCD9-2145-4A17-85B5-F3DC66ED8151}">
      <dgm:prSet/>
      <dgm:spPr/>
      <dgm:t>
        <a:bodyPr/>
        <a:lstStyle/>
        <a:p>
          <a:endParaRPr lang="es-ES"/>
        </a:p>
      </dgm:t>
    </dgm:pt>
    <dgm:pt modelId="{4FD88BBE-C06E-4C45-BF01-EFCA8DB8FE11}">
      <dgm:prSet phldrT="[Texto]" custT="1"/>
      <dgm:spPr/>
      <dgm:t>
        <a:bodyPr/>
        <a:lstStyle/>
        <a:p>
          <a:r>
            <a:rPr lang="es-ES" sz="2000" dirty="0" smtClean="0">
              <a:latin typeface="Aharoni" pitchFamily="2" charset="-79"/>
              <a:cs typeface="Aharoni" pitchFamily="2" charset="-79"/>
            </a:rPr>
            <a:t>Aumentar fortalezas individuales de aprendizaje </a:t>
          </a:r>
          <a:endParaRPr lang="es-ES" sz="2000" dirty="0">
            <a:latin typeface="Aharoni" pitchFamily="2" charset="-79"/>
            <a:cs typeface="Aharoni" pitchFamily="2" charset="-79"/>
          </a:endParaRPr>
        </a:p>
      </dgm:t>
    </dgm:pt>
    <dgm:pt modelId="{18BB2B4A-0C93-4277-ACDE-6D7A363E6ADE}" type="parTrans" cxnId="{B4C3C048-86E2-4483-A892-78F9648BD3B7}">
      <dgm:prSet/>
      <dgm:spPr/>
      <dgm:t>
        <a:bodyPr/>
        <a:lstStyle/>
        <a:p>
          <a:endParaRPr lang="es-ES"/>
        </a:p>
      </dgm:t>
    </dgm:pt>
    <dgm:pt modelId="{97FC1EF1-7AB1-4EA7-A324-31D03A745B9B}" type="sibTrans" cxnId="{B4C3C048-86E2-4483-A892-78F9648BD3B7}">
      <dgm:prSet/>
      <dgm:spPr/>
      <dgm:t>
        <a:bodyPr/>
        <a:lstStyle/>
        <a:p>
          <a:endParaRPr lang="es-ES"/>
        </a:p>
      </dgm:t>
    </dgm:pt>
    <dgm:pt modelId="{5633FC99-7AAD-4AA3-AD5B-1DDAD45A95B0}" type="pres">
      <dgm:prSet presAssocID="{A7663706-BDD6-476C-8564-347AED58B8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67F820E-4189-4046-9A42-72659CC5A295}" type="pres">
      <dgm:prSet presAssocID="{FC6E6E87-9824-4BAE-A90D-6AE603D54283}" presName="linNode" presStyleCnt="0"/>
      <dgm:spPr/>
      <dgm:t>
        <a:bodyPr/>
        <a:lstStyle/>
        <a:p>
          <a:endParaRPr lang="es-ES"/>
        </a:p>
      </dgm:t>
    </dgm:pt>
    <dgm:pt modelId="{073416E4-5927-46C1-9BE1-B90D72ED7C14}" type="pres">
      <dgm:prSet presAssocID="{FC6E6E87-9824-4BAE-A90D-6AE603D5428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011D0D-1721-465C-BC9A-759AC746025E}" type="pres">
      <dgm:prSet presAssocID="{FC6E6E87-9824-4BAE-A90D-6AE603D5428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072E644-316D-4182-8C19-9B5840C3D1A0}" type="pres">
      <dgm:prSet presAssocID="{B5DB4A18-E3A2-4F41-BA4F-9F226A2A0CFD}" presName="sp" presStyleCnt="0"/>
      <dgm:spPr/>
      <dgm:t>
        <a:bodyPr/>
        <a:lstStyle/>
        <a:p>
          <a:endParaRPr lang="es-ES"/>
        </a:p>
      </dgm:t>
    </dgm:pt>
    <dgm:pt modelId="{BB1DF84F-1C57-4636-BDF4-E3BC4A0326CC}" type="pres">
      <dgm:prSet presAssocID="{F06AADD4-464C-4D61-B86B-51AE38D51C49}" presName="linNode" presStyleCnt="0"/>
      <dgm:spPr/>
      <dgm:t>
        <a:bodyPr/>
        <a:lstStyle/>
        <a:p>
          <a:endParaRPr lang="es-ES"/>
        </a:p>
      </dgm:t>
    </dgm:pt>
    <dgm:pt modelId="{E29CA793-65D9-41CA-BB09-C335E0C43469}" type="pres">
      <dgm:prSet presAssocID="{F06AADD4-464C-4D61-B86B-51AE38D51C4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C7445B4-2F37-4761-B3D0-D155C267FD96}" type="pres">
      <dgm:prSet presAssocID="{F06AADD4-464C-4D61-B86B-51AE38D51C4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9F325C2-962E-4E65-8C30-2CF09F9691DD}" type="pres">
      <dgm:prSet presAssocID="{0A5173DA-7305-43B0-B93B-FDC8FED13F2F}" presName="sp" presStyleCnt="0"/>
      <dgm:spPr/>
      <dgm:t>
        <a:bodyPr/>
        <a:lstStyle/>
        <a:p>
          <a:endParaRPr lang="es-ES"/>
        </a:p>
      </dgm:t>
    </dgm:pt>
    <dgm:pt modelId="{45F3F7D0-61FC-45F3-AE23-B9D1F4C2D18E}" type="pres">
      <dgm:prSet presAssocID="{7C01A015-46CD-4D65-B148-9C89B9FDEC12}" presName="linNode" presStyleCnt="0"/>
      <dgm:spPr/>
      <dgm:t>
        <a:bodyPr/>
        <a:lstStyle/>
        <a:p>
          <a:endParaRPr lang="es-ES"/>
        </a:p>
      </dgm:t>
    </dgm:pt>
    <dgm:pt modelId="{544068FF-90D7-41ED-957E-DBFB7583071A}" type="pres">
      <dgm:prSet presAssocID="{7C01A015-46CD-4D65-B148-9C89B9FDEC1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BC27448-DCE8-4574-8C9E-6A843A885DCE}" type="pres">
      <dgm:prSet presAssocID="{7C01A015-46CD-4D65-B148-9C89B9FDEC1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AA1AA4E-C595-0845-AFA1-280E68C15247}" type="presOf" srcId="{88D8333E-AD61-4E6E-B780-DDCC80958110}" destId="{56011D0D-1721-465C-BC9A-759AC746025E}" srcOrd="0" destOrd="1" presId="urn:microsoft.com/office/officeart/2005/8/layout/vList5"/>
    <dgm:cxn modelId="{9139EB1F-5DF5-D54F-AB01-9FFD82176148}" type="presOf" srcId="{7C01A015-46CD-4D65-B148-9C89B9FDEC12}" destId="{544068FF-90D7-41ED-957E-DBFB7583071A}" srcOrd="0" destOrd="0" presId="urn:microsoft.com/office/officeart/2005/8/layout/vList5"/>
    <dgm:cxn modelId="{FCF194EC-91AD-3C4A-973C-A4407D62CDF1}" type="presOf" srcId="{E6556E38-7CD2-40D0-B0BF-E14D9DF87107}" destId="{9BC27448-DCE8-4574-8C9E-6A843A885DCE}" srcOrd="0" destOrd="0" presId="urn:microsoft.com/office/officeart/2005/8/layout/vList5"/>
    <dgm:cxn modelId="{CC003D80-F01F-4764-848D-380745962715}" srcId="{A7663706-BDD6-476C-8564-347AED58B850}" destId="{7C01A015-46CD-4D65-B148-9C89B9FDEC12}" srcOrd="2" destOrd="0" parTransId="{FA674EF0-2281-47B5-A3FA-90B7069D5077}" sibTransId="{789564E1-181F-4FD2-AA7B-F440E5479F32}"/>
    <dgm:cxn modelId="{6DD81D4E-784C-FF47-A2A3-63D3683386B4}" type="presOf" srcId="{A7663706-BDD6-476C-8564-347AED58B850}" destId="{5633FC99-7AAD-4AA3-AD5B-1DDAD45A95B0}" srcOrd="0" destOrd="0" presId="urn:microsoft.com/office/officeart/2005/8/layout/vList5"/>
    <dgm:cxn modelId="{B4C3C048-86E2-4483-A892-78F9648BD3B7}" srcId="{7C01A015-46CD-4D65-B148-9C89B9FDEC12}" destId="{4FD88BBE-C06E-4C45-BF01-EFCA8DB8FE11}" srcOrd="1" destOrd="0" parTransId="{18BB2B4A-0C93-4277-ACDE-6D7A363E6ADE}" sibTransId="{97FC1EF1-7AB1-4EA7-A324-31D03A745B9B}"/>
    <dgm:cxn modelId="{A762D9BF-9532-B144-B581-994256A07FA0}" type="presOf" srcId="{C92C20AF-D3F5-4C3D-B127-EBF0C3AE27A0}" destId="{BC7445B4-2F37-4761-B3D0-D155C267FD96}" srcOrd="0" destOrd="0" presId="urn:microsoft.com/office/officeart/2005/8/layout/vList5"/>
    <dgm:cxn modelId="{06388061-8ACF-43C6-B07A-66CA4E220F25}" srcId="{A7663706-BDD6-476C-8564-347AED58B850}" destId="{FC6E6E87-9824-4BAE-A90D-6AE603D54283}" srcOrd="0" destOrd="0" parTransId="{2BEF97A1-F30C-42A5-A44A-69D3C4CFF78B}" sibTransId="{B5DB4A18-E3A2-4F41-BA4F-9F226A2A0CFD}"/>
    <dgm:cxn modelId="{11658F82-494A-4246-B6CD-F74C1A291297}" srcId="{FC6E6E87-9824-4BAE-A90D-6AE603D54283}" destId="{0F56A2D7-02AC-45F0-9F59-929C9A01A9D5}" srcOrd="0" destOrd="0" parTransId="{EC4B47A3-C65A-4D6C-AE58-786A0C18CA40}" sibTransId="{27F338A7-DDE3-493B-B065-B47082D3E1B1}"/>
    <dgm:cxn modelId="{F9140ECB-41C6-489D-A813-6C89ED70FF71}" srcId="{F06AADD4-464C-4D61-B86B-51AE38D51C49}" destId="{C92C20AF-D3F5-4C3D-B127-EBF0C3AE27A0}" srcOrd="0" destOrd="0" parTransId="{C2C73F26-1B77-43A0-8938-94F7460C1365}" sibTransId="{33CB1A7B-1D0F-48B0-AA20-A354A9E6B47A}"/>
    <dgm:cxn modelId="{5166CF7A-4CB0-5848-9C55-F05BFEEB80E5}" type="presOf" srcId="{0F56A2D7-02AC-45F0-9F59-929C9A01A9D5}" destId="{56011D0D-1721-465C-BC9A-759AC746025E}" srcOrd="0" destOrd="0" presId="urn:microsoft.com/office/officeart/2005/8/layout/vList5"/>
    <dgm:cxn modelId="{16D54359-957C-49ED-891F-45F1888B1D3F}" srcId="{FC6E6E87-9824-4BAE-A90D-6AE603D54283}" destId="{88D8333E-AD61-4E6E-B780-DDCC80958110}" srcOrd="1" destOrd="0" parTransId="{911BBE28-0B22-4AB8-9104-B4286CF737C1}" sibTransId="{1509F72A-5E46-4667-944F-F26BD866E1D8}"/>
    <dgm:cxn modelId="{43020D6F-F058-334A-B44A-D06CD77760D3}" type="presOf" srcId="{4FD88BBE-C06E-4C45-BF01-EFCA8DB8FE11}" destId="{9BC27448-DCE8-4574-8C9E-6A843A885DCE}" srcOrd="0" destOrd="1" presId="urn:microsoft.com/office/officeart/2005/8/layout/vList5"/>
    <dgm:cxn modelId="{3D74E17A-58C1-4CCD-9068-7E1AC5FEAD98}" srcId="{A7663706-BDD6-476C-8564-347AED58B850}" destId="{F06AADD4-464C-4D61-B86B-51AE38D51C49}" srcOrd="1" destOrd="0" parTransId="{E1B6AABB-3C5B-43A7-AABB-3E5898169FE8}" sibTransId="{0A5173DA-7305-43B0-B93B-FDC8FED13F2F}"/>
    <dgm:cxn modelId="{5A01795C-38E7-4E88-B8ED-5F9CA5F0CEDB}" srcId="{F06AADD4-464C-4D61-B86B-51AE38D51C49}" destId="{1CABF585-4115-41BA-BBAE-8FA419DB8D71}" srcOrd="1" destOrd="0" parTransId="{2682A4AE-FE02-4CB8-9E1D-3C97551E9AF3}" sibTransId="{66904818-7649-47A6-B99E-D5D67EB55EA5}"/>
    <dgm:cxn modelId="{CF872C50-03D5-5946-B331-98C7D8CE8B9C}" type="presOf" srcId="{1CABF585-4115-41BA-BBAE-8FA419DB8D71}" destId="{BC7445B4-2F37-4761-B3D0-D155C267FD96}" srcOrd="0" destOrd="1" presId="urn:microsoft.com/office/officeart/2005/8/layout/vList5"/>
    <dgm:cxn modelId="{8F72C3AC-B774-8145-8F3E-9096FEB3C90C}" type="presOf" srcId="{F06AADD4-464C-4D61-B86B-51AE38D51C49}" destId="{E29CA793-65D9-41CA-BB09-C335E0C43469}" srcOrd="0" destOrd="0" presId="urn:microsoft.com/office/officeart/2005/8/layout/vList5"/>
    <dgm:cxn modelId="{722603A2-921F-E844-B258-E7BFF65CB2FF}" type="presOf" srcId="{FC6E6E87-9824-4BAE-A90D-6AE603D54283}" destId="{073416E4-5927-46C1-9BE1-B90D72ED7C14}" srcOrd="0" destOrd="0" presId="urn:microsoft.com/office/officeart/2005/8/layout/vList5"/>
    <dgm:cxn modelId="{ED43DCD9-2145-4A17-85B5-F3DC66ED8151}" srcId="{7C01A015-46CD-4D65-B148-9C89B9FDEC12}" destId="{E6556E38-7CD2-40D0-B0BF-E14D9DF87107}" srcOrd="0" destOrd="0" parTransId="{A029B11A-5B4B-4EDE-A387-0B28FB763EE4}" sibTransId="{57F74421-7576-417F-9179-696A1FF9F930}"/>
    <dgm:cxn modelId="{4A5CDD69-E8B3-1549-A39E-844081A93A13}" type="presParOf" srcId="{5633FC99-7AAD-4AA3-AD5B-1DDAD45A95B0}" destId="{F67F820E-4189-4046-9A42-72659CC5A295}" srcOrd="0" destOrd="0" presId="urn:microsoft.com/office/officeart/2005/8/layout/vList5"/>
    <dgm:cxn modelId="{BC830E58-C764-BE49-80D1-314B94681CA8}" type="presParOf" srcId="{F67F820E-4189-4046-9A42-72659CC5A295}" destId="{073416E4-5927-46C1-9BE1-B90D72ED7C14}" srcOrd="0" destOrd="0" presId="urn:microsoft.com/office/officeart/2005/8/layout/vList5"/>
    <dgm:cxn modelId="{3B56134C-C2C0-D843-B6A4-8DC1087CC7BB}" type="presParOf" srcId="{F67F820E-4189-4046-9A42-72659CC5A295}" destId="{56011D0D-1721-465C-BC9A-759AC746025E}" srcOrd="1" destOrd="0" presId="urn:microsoft.com/office/officeart/2005/8/layout/vList5"/>
    <dgm:cxn modelId="{3B571238-F42B-8540-A9A8-7C8314C34862}" type="presParOf" srcId="{5633FC99-7AAD-4AA3-AD5B-1DDAD45A95B0}" destId="{D072E644-316D-4182-8C19-9B5840C3D1A0}" srcOrd="1" destOrd="0" presId="urn:microsoft.com/office/officeart/2005/8/layout/vList5"/>
    <dgm:cxn modelId="{6E193693-A25F-0F44-B717-391946AB8A73}" type="presParOf" srcId="{5633FC99-7AAD-4AA3-AD5B-1DDAD45A95B0}" destId="{BB1DF84F-1C57-4636-BDF4-E3BC4A0326CC}" srcOrd="2" destOrd="0" presId="urn:microsoft.com/office/officeart/2005/8/layout/vList5"/>
    <dgm:cxn modelId="{603A79FD-726D-2641-AD53-1AB675262323}" type="presParOf" srcId="{BB1DF84F-1C57-4636-BDF4-E3BC4A0326CC}" destId="{E29CA793-65D9-41CA-BB09-C335E0C43469}" srcOrd="0" destOrd="0" presId="urn:microsoft.com/office/officeart/2005/8/layout/vList5"/>
    <dgm:cxn modelId="{AEDAE5F9-F67B-F242-9D43-C3360BB12305}" type="presParOf" srcId="{BB1DF84F-1C57-4636-BDF4-E3BC4A0326CC}" destId="{BC7445B4-2F37-4761-B3D0-D155C267FD96}" srcOrd="1" destOrd="0" presId="urn:microsoft.com/office/officeart/2005/8/layout/vList5"/>
    <dgm:cxn modelId="{D308CDCC-2ACC-964E-9C34-3689EC62B0A9}" type="presParOf" srcId="{5633FC99-7AAD-4AA3-AD5B-1DDAD45A95B0}" destId="{A9F325C2-962E-4E65-8C30-2CF09F9691DD}" srcOrd="3" destOrd="0" presId="urn:microsoft.com/office/officeart/2005/8/layout/vList5"/>
    <dgm:cxn modelId="{3E99911A-0CBA-9246-A6EA-D48012FFD80E}" type="presParOf" srcId="{5633FC99-7AAD-4AA3-AD5B-1DDAD45A95B0}" destId="{45F3F7D0-61FC-45F3-AE23-B9D1F4C2D18E}" srcOrd="4" destOrd="0" presId="urn:microsoft.com/office/officeart/2005/8/layout/vList5"/>
    <dgm:cxn modelId="{7BFA7A78-8FF2-C14D-ABE0-7119333766C6}" type="presParOf" srcId="{45F3F7D0-61FC-45F3-AE23-B9D1F4C2D18E}" destId="{544068FF-90D7-41ED-957E-DBFB7583071A}" srcOrd="0" destOrd="0" presId="urn:microsoft.com/office/officeart/2005/8/layout/vList5"/>
    <dgm:cxn modelId="{6D8716E2-4CFE-3F4B-8AA7-C1D9215244F4}" type="presParOf" srcId="{45F3F7D0-61FC-45F3-AE23-B9D1F4C2D18E}" destId="{9BC27448-DCE8-4574-8C9E-6A843A885DC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011D0D-1721-465C-BC9A-759AC746025E}">
      <dsp:nvSpPr>
        <dsp:cNvPr id="0" name=""/>
        <dsp:cNvSpPr/>
      </dsp:nvSpPr>
      <dsp:spPr>
        <a:xfrm rot="5400000">
          <a:off x="5097641" y="-1997538"/>
          <a:ext cx="1024903" cy="528008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latin typeface="Aharoni" pitchFamily="2" charset="-79"/>
              <a:cs typeface="Aharoni" pitchFamily="2" charset="-79"/>
            </a:rPr>
            <a:t>Ver y hacer conexiones entre disciplinas</a:t>
          </a:r>
          <a:endParaRPr lang="es-ES" sz="2000" kern="1200" dirty="0">
            <a:latin typeface="Aharoni" pitchFamily="2" charset="-79"/>
            <a:cs typeface="Aharoni" pitchFamily="2" charset="-79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latin typeface="Aharoni" pitchFamily="2" charset="-79"/>
              <a:cs typeface="Aharoni" pitchFamily="2" charset="-79"/>
            </a:rPr>
            <a:t>Conexión entre escuela y realidad</a:t>
          </a:r>
          <a:endParaRPr lang="es-ES" sz="2000" kern="1200" dirty="0">
            <a:latin typeface="Aharoni" pitchFamily="2" charset="-79"/>
            <a:cs typeface="Aharoni" pitchFamily="2" charset="-79"/>
          </a:endParaRPr>
        </a:p>
      </dsp:txBody>
      <dsp:txXfrm rot="-5400000">
        <a:off x="2970049" y="180086"/>
        <a:ext cx="5230056" cy="924839"/>
      </dsp:txXfrm>
    </dsp:sp>
    <dsp:sp modelId="{073416E4-5927-46C1-9BE1-B90D72ED7C14}">
      <dsp:nvSpPr>
        <dsp:cNvPr id="0" name=""/>
        <dsp:cNvSpPr/>
      </dsp:nvSpPr>
      <dsp:spPr>
        <a:xfrm>
          <a:off x="0" y="1941"/>
          <a:ext cx="2970049" cy="128112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 smtClean="0">
              <a:latin typeface="Bauhaus 93" pitchFamily="82" charset="0"/>
            </a:rPr>
            <a:t>CONEXIÓN</a:t>
          </a:r>
          <a:endParaRPr lang="es-ES" sz="3900" kern="1200" dirty="0">
            <a:latin typeface="Bauhaus 93" pitchFamily="82" charset="0"/>
          </a:endParaRPr>
        </a:p>
      </dsp:txBody>
      <dsp:txXfrm>
        <a:off x="62540" y="64481"/>
        <a:ext cx="2844969" cy="1156049"/>
      </dsp:txXfrm>
    </dsp:sp>
    <dsp:sp modelId="{BC7445B4-2F37-4761-B3D0-D155C267FD96}">
      <dsp:nvSpPr>
        <dsp:cNvPr id="0" name=""/>
        <dsp:cNvSpPr/>
      </dsp:nvSpPr>
      <dsp:spPr>
        <a:xfrm rot="5400000">
          <a:off x="5097641" y="-652351"/>
          <a:ext cx="1024903" cy="528008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latin typeface="Aharoni" pitchFamily="2" charset="-79"/>
              <a:cs typeface="Aharoni" pitchFamily="2" charset="-79"/>
            </a:rPr>
            <a:t>Colaborar para construir conocimiento y entrenar competencia</a:t>
          </a:r>
          <a:endParaRPr lang="es-ES" sz="2000" kern="1200" dirty="0">
            <a:latin typeface="Aharoni" pitchFamily="2" charset="-79"/>
            <a:cs typeface="Aharoni" pitchFamily="2" charset="-79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latin typeface="Aharoni" pitchFamily="2" charset="-79"/>
              <a:cs typeface="Aharoni" pitchFamily="2" charset="-79"/>
            </a:rPr>
            <a:t>Acrecentar habilidades sociales y de comunicación</a:t>
          </a:r>
          <a:endParaRPr lang="es-ES" sz="2000" kern="1200" dirty="0">
            <a:latin typeface="Aharoni" pitchFamily="2" charset="-79"/>
            <a:cs typeface="Aharoni" pitchFamily="2" charset="-79"/>
          </a:endParaRPr>
        </a:p>
      </dsp:txBody>
      <dsp:txXfrm rot="-5400000">
        <a:off x="2970049" y="1525273"/>
        <a:ext cx="5230056" cy="924839"/>
      </dsp:txXfrm>
    </dsp:sp>
    <dsp:sp modelId="{E29CA793-65D9-41CA-BB09-C335E0C43469}">
      <dsp:nvSpPr>
        <dsp:cNvPr id="0" name=""/>
        <dsp:cNvSpPr/>
      </dsp:nvSpPr>
      <dsp:spPr>
        <a:xfrm>
          <a:off x="0" y="1347127"/>
          <a:ext cx="2970049" cy="128112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 smtClean="0">
              <a:latin typeface="Bauhaus 93" pitchFamily="82" charset="0"/>
            </a:rPr>
            <a:t>RELACIÓN</a:t>
          </a:r>
          <a:endParaRPr lang="es-ES" sz="3900" kern="1200" dirty="0">
            <a:latin typeface="Bauhaus 93" pitchFamily="82" charset="0"/>
          </a:endParaRPr>
        </a:p>
      </dsp:txBody>
      <dsp:txXfrm>
        <a:off x="62540" y="1409667"/>
        <a:ext cx="2844969" cy="1156049"/>
      </dsp:txXfrm>
    </dsp:sp>
    <dsp:sp modelId="{9BC27448-DCE8-4574-8C9E-6A843A885DCE}">
      <dsp:nvSpPr>
        <dsp:cNvPr id="0" name=""/>
        <dsp:cNvSpPr/>
      </dsp:nvSpPr>
      <dsp:spPr>
        <a:xfrm rot="5400000">
          <a:off x="5097641" y="692834"/>
          <a:ext cx="1024903" cy="528008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latin typeface="Aharoni" pitchFamily="2" charset="-79"/>
              <a:cs typeface="Aharoni" pitchFamily="2" charset="-79"/>
            </a:rPr>
            <a:t>Aumentar la motivación</a:t>
          </a:r>
          <a:endParaRPr lang="es-ES" sz="2000" kern="1200" dirty="0">
            <a:latin typeface="Aharoni" pitchFamily="2" charset="-79"/>
            <a:cs typeface="Aharoni" pitchFamily="2" charset="-79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latin typeface="Aharoni" pitchFamily="2" charset="-79"/>
              <a:cs typeface="Aharoni" pitchFamily="2" charset="-79"/>
            </a:rPr>
            <a:t>Aumentar fortalezas individuales de aprendizaje </a:t>
          </a:r>
          <a:endParaRPr lang="es-ES" sz="2000" kern="1200" dirty="0">
            <a:latin typeface="Aharoni" pitchFamily="2" charset="-79"/>
            <a:cs typeface="Aharoni" pitchFamily="2" charset="-79"/>
          </a:endParaRPr>
        </a:p>
      </dsp:txBody>
      <dsp:txXfrm rot="-5400000">
        <a:off x="2970049" y="2870458"/>
        <a:ext cx="5230056" cy="924839"/>
      </dsp:txXfrm>
    </dsp:sp>
    <dsp:sp modelId="{544068FF-90D7-41ED-957E-DBFB7583071A}">
      <dsp:nvSpPr>
        <dsp:cNvPr id="0" name=""/>
        <dsp:cNvSpPr/>
      </dsp:nvSpPr>
      <dsp:spPr>
        <a:xfrm>
          <a:off x="0" y="2692313"/>
          <a:ext cx="2970049" cy="128112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 smtClean="0">
              <a:latin typeface="Bauhaus 93" pitchFamily="82" charset="0"/>
            </a:rPr>
            <a:t>PERSONAL </a:t>
          </a:r>
          <a:endParaRPr lang="es-ES" sz="3900" kern="1200" dirty="0">
            <a:latin typeface="Bauhaus 93" pitchFamily="82" charset="0"/>
          </a:endParaRPr>
        </a:p>
      </dsp:txBody>
      <dsp:txXfrm>
        <a:off x="62540" y="2754853"/>
        <a:ext cx="2844969" cy="1156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22B95-07CF-1044-8377-7203BC57B46A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21748-C5DD-104A-BC90-FC059908D88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3814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smtClean="0">
              <a:latin typeface="Arial" pitchFamily="34" charset="0"/>
            </a:endParaRPr>
          </a:p>
        </p:txBody>
      </p:sp>
      <p:sp>
        <p:nvSpPr>
          <p:cNvPr id="2048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10F1F0-B59E-49E1-BD8B-F7DF0487E1D4}" type="slidenum">
              <a:rPr lang="es-ES_tradnl" smtClean="0">
                <a:solidFill>
                  <a:prstClr val="black"/>
                </a:solidFill>
                <a:latin typeface="Arial" pitchFamily="34" charset="0"/>
              </a:rPr>
              <a:pPr>
                <a:defRPr/>
              </a:pPr>
              <a:t>6</a:t>
            </a:fld>
            <a:endParaRPr lang="es-ES_tradnl" smtClean="0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hyperlink" Target="http://mail.google.com/mail/?ui=2&amp;ik=6d1d98b152&amp;view=att&amp;th=125e575f7c755bd4&amp;attid=0.1&amp;disp=inline&amp;realattid=f_g3vpw80q0&amp;zw" TargetMode="External"/><Relationship Id="rId3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hyperlink" Target="http://mail.google.com/mail/?ui=2&amp;ik=6d1d98b152&amp;view=att&amp;th=125e575f7c755bd4&amp;attid=0.1&amp;disp=inline&amp;realattid=f_g3vpw80q0&amp;zw" TargetMode="External"/><Relationship Id="rId3" Type="http://schemas.openxmlformats.org/officeDocument/2006/relationships/image" Target="../media/image3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hyperlink" Target="http://mail.google.com/mail/?ui=2&amp;ik=6d1d98b152&amp;view=att&amp;th=125e575f7c755bd4&amp;attid=0.1&amp;disp=inline&amp;realattid=f_g3vpw80q0&amp;zw" TargetMode="External"/><Relationship Id="rId3" Type="http://schemas.openxmlformats.org/officeDocument/2006/relationships/image" Target="../media/image3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hyperlink" Target="http://mail.google.com/mail/?ui=2&amp;ik=6d1d98b152&amp;view=att&amp;th=125e575f7c755bd4&amp;attid=0.1&amp;disp=inline&amp;realattid=f_g3vpw80q0&amp;zw" TargetMode="External"/><Relationship Id="rId3" Type="http://schemas.openxmlformats.org/officeDocument/2006/relationships/image" Target="../media/image3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hyperlink" Target="http://mail.google.com/mail/?ui=2&amp;ik=6d1d98b152&amp;view=att&amp;th=125e575f7c755bd4&amp;attid=0.1&amp;disp=inline&amp;realattid=f_g3vpw80q0&amp;zw" TargetMode="External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28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65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0997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20 Rectángulo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21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23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24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25 Conector recto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26 Rectángulo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27 Elipse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4" name="28 Elipse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5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C7543-5DB3-A347-8606-BFA9E2AB7CDE}" type="datetimeFigureOut">
              <a:rPr lang="es-CO"/>
              <a:pPr>
                <a:defRPr/>
              </a:pPr>
              <a:t>16/05/13</a:t>
            </a:fld>
            <a:endParaRPr lang="es-CO"/>
          </a:p>
        </p:txBody>
      </p:sp>
      <p:sp>
        <p:nvSpPr>
          <p:cNvPr id="16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latin typeface="Georgia"/>
            </a:endParaRPr>
          </a:p>
        </p:txBody>
      </p:sp>
      <p:sp>
        <p:nvSpPr>
          <p:cNvPr id="17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9133B-287D-064D-ADCC-BF2A750390F1}" type="slidenum">
              <a:rPr lang="es-CO"/>
              <a:pPr>
                <a:defRPr/>
              </a:pPr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5228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B4025-38B5-F64A-82AE-4892FF30441E}" type="datetimeFigureOut">
              <a:rPr lang="es-CO"/>
              <a:pPr>
                <a:defRPr/>
              </a:pPr>
              <a:t>16/05/13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latin typeface="Georgia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654D8-A525-274E-BEF8-B8ACCE2E32F2}" type="slidenum">
              <a:rPr lang="es-CO"/>
              <a:pPr>
                <a:defRPr/>
              </a:pPr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1271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20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21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23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24 Rectángulo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25 Rectángulo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26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27 Rectángulo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28 Conector recto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29 Elipse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4" name="30 Elipse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latin typeface="Georgia"/>
            </a:endParaRPr>
          </a:p>
        </p:txBody>
      </p:sp>
      <p:sp>
        <p:nvSpPr>
          <p:cNvPr id="16" name="3 Marcador de fecha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B1937-47FD-2043-B05B-6C2AF22668E4}" type="datetimeFigureOut">
              <a:rPr lang="es-CO"/>
              <a:pPr>
                <a:defRPr/>
              </a:pPr>
              <a:t>16/05/13</a:t>
            </a:fld>
            <a:endParaRPr lang="es-CO"/>
          </a:p>
        </p:txBody>
      </p:sp>
      <p:sp>
        <p:nvSpPr>
          <p:cNvPr id="17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27B70-33F6-D44D-8EE9-BCBAFD1DD20B}" type="slidenum">
              <a:rPr lang="es-CO"/>
              <a:pPr>
                <a:defRPr/>
              </a:pPr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53134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9 Conector recto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prstClr val="black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0D6A1-9CFE-DF4C-81C1-D378D6CC8FC0}" type="datetimeFigureOut">
              <a:rPr lang="es-CO"/>
              <a:pPr>
                <a:defRPr/>
              </a:pPr>
              <a:t>16/05/13</a:t>
            </a:fld>
            <a:endParaRPr lang="es-CO"/>
          </a:p>
        </p:txBody>
      </p:sp>
      <p:sp>
        <p:nvSpPr>
          <p:cNvPr id="7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latin typeface="Georgia"/>
            </a:endParaRPr>
          </a:p>
        </p:txBody>
      </p:sp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251C4-1066-E940-99C3-FEF7ECBAF2E4}" type="slidenum">
              <a:rPr lang="es-CO"/>
              <a:pPr>
                <a:defRPr/>
              </a:pPr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5911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prstClr val="black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20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21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23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24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25 Rectángulo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3" name="26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27 Conector recto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28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6" name="29 Elipse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7" name="30 Elipse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8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D5272-F69B-4944-95B9-0BA9DA8E2DA2}" type="datetimeFigureOut">
              <a:rPr lang="es-CO"/>
              <a:pPr>
                <a:defRPr/>
              </a:pPr>
              <a:t>16/05/13</a:t>
            </a:fld>
            <a:endParaRPr lang="es-CO"/>
          </a:p>
        </p:txBody>
      </p:sp>
      <p:sp>
        <p:nvSpPr>
          <p:cNvPr id="19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latin typeface="Georgia"/>
            </a:endParaRPr>
          </a:p>
        </p:txBody>
      </p:sp>
      <p:sp>
        <p:nvSpPr>
          <p:cNvPr id="20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B2152-A64B-3545-B823-BB9C8B4EAB17}" type="slidenum">
              <a:rPr lang="es-CO"/>
              <a:pPr>
                <a:defRPr/>
              </a:pPr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39908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487F9-033A-3941-9816-CAE47E80EAC3}" type="datetimeFigureOut">
              <a:rPr lang="es-CO"/>
              <a:pPr>
                <a:defRPr/>
              </a:pPr>
              <a:t>16/05/13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latin typeface="Georgia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86E25-D905-D446-A6DA-6EE509BFCB57}" type="slidenum">
              <a:rPr lang="es-CO"/>
              <a:pPr>
                <a:defRPr/>
              </a:pPr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7496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9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20 Rectángulo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23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24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25 Rectángulo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B5C0-D849-B14C-88B1-A25A916C6C57}" type="datetimeFigureOut">
              <a:rPr lang="es-CO"/>
              <a:pPr>
                <a:defRPr/>
              </a:pPr>
              <a:t>16/05/13</a:t>
            </a:fld>
            <a:endParaRPr lang="es-CO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latin typeface="Georgia"/>
            </a:endParaRP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D9B1EB-20D0-274D-8854-101733386BC9}" type="slidenum">
              <a:rPr lang="es-CO"/>
              <a:pPr>
                <a:defRPr/>
              </a:pPr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31221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Rectángulo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20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23 Rectángulo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24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25 Rectángulo"/>
          <p:cNvSpPr/>
          <p:nvPr/>
        </p:nvSpPr>
        <p:spPr>
          <a:xfrm>
            <a:off x="152400" y="609600"/>
            <a:ext cx="2763838" cy="5867400"/>
          </a:xfrm>
          <a:prstGeom prst="rect">
            <a:avLst/>
          </a:prstGeom>
          <a:solidFill>
            <a:schemeClr val="accent3">
              <a:lumMod val="10000"/>
              <a:lumOff val="90000"/>
            </a:schemeClr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0" name="26 Rectángulo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27 Conector recto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28 Elipse"/>
          <p:cNvSpPr/>
          <p:nvPr userDrawn="1"/>
        </p:nvSpPr>
        <p:spPr>
          <a:xfrm>
            <a:off x="8243888" y="609282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3" name="29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pic>
        <p:nvPicPr>
          <p:cNvPr id="14" name="Picture 9" descr="trileema_educacion_final.JP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067425"/>
            <a:ext cx="10429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5462736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3600" b="0" i="1">
                <a:solidFill>
                  <a:schemeClr val="tx2">
                    <a:lumMod val="75000"/>
                  </a:schemeClr>
                </a:solidFill>
                <a:latin typeface="MV Boli" pitchFamily="2" charset="0"/>
                <a:cs typeface="MV Boli" pitchFamily="2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>
            <a:lvl1pPr>
              <a:buNone/>
              <a:defRPr sz="4000" b="1"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1pPr>
            <a:lvl2pPr>
              <a:buNone/>
              <a:defRPr>
                <a:solidFill>
                  <a:srgbClr val="C00000"/>
                </a:solidFill>
                <a:latin typeface="MV Boli" pitchFamily="2" charset="0"/>
                <a:cs typeface="MV Boli" pitchFamily="2" charset="0"/>
              </a:defRPr>
            </a:lvl2pPr>
            <a:lvl3pPr>
              <a:buNone/>
              <a:defRPr>
                <a:latin typeface="MV Boli" pitchFamily="2" charset="0"/>
                <a:cs typeface="MV Boli" pitchFamily="2" charset="0"/>
              </a:defRPr>
            </a:lvl3pPr>
            <a:lvl4pPr>
              <a:defRPr>
                <a:latin typeface="MV Boli" pitchFamily="2" charset="0"/>
                <a:cs typeface="MV Boli" pitchFamily="2" charset="0"/>
              </a:defRPr>
            </a:lvl4pPr>
            <a:lvl5pPr>
              <a:defRPr>
                <a:latin typeface="MV Boli" pitchFamily="2" charset="0"/>
                <a:cs typeface="MV Boli" pitchFamily="2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endParaRPr lang="en-US" dirty="0"/>
          </a:p>
        </p:txBody>
      </p:sp>
      <p:sp>
        <p:nvSpPr>
          <p:cNvPr id="15" name="5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 sz="1600">
                <a:latin typeface="MV Boli" pitchFamily="2" charset="0"/>
                <a:cs typeface="MV Boli" pitchFamily="2" charset="0"/>
              </a:defRPr>
            </a:lvl1pPr>
          </a:lstStyle>
          <a:p>
            <a:pPr>
              <a:defRPr/>
            </a:pPr>
            <a:r>
              <a:rPr lang="es-CO"/>
              <a:t>Colegio</a:t>
            </a:r>
          </a:p>
        </p:txBody>
      </p:sp>
    </p:spTree>
    <p:extLst>
      <p:ext uri="{BB962C8B-B14F-4D97-AF65-F5344CB8AC3E}">
        <p14:creationId xmlns:p14="http://schemas.microsoft.com/office/powerpoint/2010/main" val="1096504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6692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9 Rectángulo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20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23 Rectángulo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24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25 Rectángulo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26 Conector recto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27 Elipse"/>
          <p:cNvSpPr/>
          <p:nvPr userDrawn="1"/>
        </p:nvSpPr>
        <p:spPr>
          <a:xfrm>
            <a:off x="8243888" y="609282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1" name="28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pic>
        <p:nvPicPr>
          <p:cNvPr id="12" name="Picture 9" descr="trileema_educacion_final.JP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067425"/>
            <a:ext cx="10429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1043608" y="685800"/>
            <a:ext cx="7719392" cy="5410200"/>
          </a:xfrm>
        </p:spPr>
        <p:txBody>
          <a:bodyPr/>
          <a:lstStyle>
            <a:lvl1pPr>
              <a:buNone/>
              <a:defRPr sz="4000" b="1"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1pPr>
            <a:lvl2pPr>
              <a:buNone/>
              <a:defRPr>
                <a:solidFill>
                  <a:srgbClr val="C00000"/>
                </a:solidFill>
                <a:latin typeface="MV Boli" pitchFamily="2" charset="0"/>
                <a:cs typeface="MV Boli" pitchFamily="2" charset="0"/>
              </a:defRPr>
            </a:lvl2pPr>
            <a:lvl3pPr>
              <a:buNone/>
              <a:defRPr>
                <a:latin typeface="MV Boli" pitchFamily="2" charset="0"/>
                <a:cs typeface="MV Boli" pitchFamily="2" charset="0"/>
              </a:defRPr>
            </a:lvl3pPr>
            <a:lvl4pPr>
              <a:defRPr>
                <a:latin typeface="MV Boli" pitchFamily="2" charset="0"/>
                <a:cs typeface="MV Boli" pitchFamily="2" charset="0"/>
              </a:defRPr>
            </a:lvl4pPr>
            <a:lvl5pPr>
              <a:defRPr>
                <a:latin typeface="MV Boli" pitchFamily="2" charset="0"/>
                <a:cs typeface="MV Boli" pitchFamily="2" charset="0"/>
              </a:defRPr>
            </a:lvl5pPr>
          </a:lstStyle>
          <a:p>
            <a:pPr lvl="0"/>
            <a:endParaRPr lang="es-ES" dirty="0" smtClean="0"/>
          </a:p>
          <a:p>
            <a:pPr lvl="0"/>
            <a:endParaRPr lang="es-ES" dirty="0" smtClean="0"/>
          </a:p>
          <a:p>
            <a:pPr lvl="0"/>
            <a:endParaRPr lang="es-ES" dirty="0" smtClean="0"/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endParaRPr lang="en-US" dirty="0"/>
          </a:p>
        </p:txBody>
      </p:sp>
      <p:sp>
        <p:nvSpPr>
          <p:cNvPr id="13" name="5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 sz="1600">
                <a:latin typeface="MV Boli" pitchFamily="2" charset="0"/>
                <a:cs typeface="MV Boli" pitchFamily="2" charset="0"/>
              </a:defRPr>
            </a:lvl1pPr>
          </a:lstStyle>
          <a:p>
            <a:pPr>
              <a:defRPr/>
            </a:pPr>
            <a:r>
              <a:rPr lang="es-CO"/>
              <a:t>Colegio</a:t>
            </a:r>
          </a:p>
        </p:txBody>
      </p:sp>
    </p:spTree>
    <p:extLst>
      <p:ext uri="{BB962C8B-B14F-4D97-AF65-F5344CB8AC3E}">
        <p14:creationId xmlns:p14="http://schemas.microsoft.com/office/powerpoint/2010/main" val="1928801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Conector recto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20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23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24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25 Rectángulo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26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27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pic>
        <p:nvPicPr>
          <p:cNvPr id="12" name="Picture 9" descr="trileema_educacion_final.JP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067425"/>
            <a:ext cx="10429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332656"/>
            <a:ext cx="7920880" cy="504056"/>
          </a:xfrm>
          <a:solidFill>
            <a:schemeClr val="tx2">
              <a:lumMod val="40000"/>
              <a:lumOff val="60000"/>
            </a:schemeClr>
          </a:solidFill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24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1916832"/>
            <a:ext cx="8587680" cy="4209334"/>
          </a:xfrm>
        </p:spPr>
        <p:txBody>
          <a:bodyPr/>
          <a:lstStyle>
            <a:lvl1pPr>
              <a:buNone/>
              <a:defRPr>
                <a:solidFill>
                  <a:srgbClr val="C00000"/>
                </a:solidFill>
                <a:latin typeface="MV Boli" pitchFamily="2" charset="0"/>
                <a:cs typeface="MV Boli" pitchFamily="2" charset="0"/>
              </a:defRPr>
            </a:lvl1pPr>
            <a:lvl2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2pPr>
            <a:lvl3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3pPr>
            <a:lvl4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4pPr>
            <a:lvl5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303356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Conector recto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20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23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24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25 Rectángulo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26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27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pic>
        <p:nvPicPr>
          <p:cNvPr id="12" name="Picture 9" descr="trileema_educacion_final.JP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067425"/>
            <a:ext cx="10429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272808" cy="1219200"/>
          </a:xfrm>
        </p:spPr>
        <p:txBody>
          <a:bodyPr anchor="t">
            <a:noAutofit/>
          </a:bodyPr>
          <a:lstStyle>
            <a:lvl1pPr algn="l">
              <a:buNone/>
              <a:defRPr sz="3200" b="1">
                <a:solidFill>
                  <a:srgbClr val="C00000"/>
                </a:solidFill>
                <a:latin typeface="MV Boli" pitchFamily="2" charset="0"/>
                <a:cs typeface="MV Boli" pitchFamily="2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24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1916832"/>
            <a:ext cx="8587680" cy="4209334"/>
          </a:xfrm>
        </p:spPr>
        <p:txBody>
          <a:bodyPr/>
          <a:lstStyle>
            <a:lvl1pPr>
              <a:buNone/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1pPr>
            <a:lvl2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2pPr>
            <a:lvl3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3pPr>
            <a:lvl4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4pPr>
            <a:lvl5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3796043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V Boli" pitchFamily="2" charset="0"/>
                <a:cs typeface="MV Boli" pitchFamily="2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C9C10-0EC7-F546-B6EA-BA980C388D9A}" type="datetimeFigureOut">
              <a:rPr lang="es-CO"/>
              <a:pPr>
                <a:defRPr/>
              </a:pPr>
              <a:t>16/05/13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246255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1_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V Boli" pitchFamily="2" charset="0"/>
                <a:cs typeface="MV Boli" pitchFamily="2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4B95D-B9C9-A640-969C-D7E3240E0E5E}" type="datetimeFigureOut">
              <a:rPr lang="es-CO"/>
              <a:pPr>
                <a:defRPr/>
              </a:pPr>
              <a:t>16/05/13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27214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9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20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21 Rectángulo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23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24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25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26 Conector recto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27 Elipse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1" name="28 Elipse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5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C31E0-7295-8E41-8B68-21E5647978F2}" type="slidenum">
              <a:rPr lang="es-CO"/>
              <a:pPr>
                <a:defRPr/>
              </a:pPr>
              <a:t>‹Nr.›</a:t>
            </a:fld>
            <a:endParaRPr lang="es-CO"/>
          </a:p>
        </p:txBody>
      </p:sp>
      <p:sp>
        <p:nvSpPr>
          <p:cNvPr id="13" name="3 Marcador de fecha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A0EB3-B90D-C44C-824D-F08DFECDCCA4}" type="datetimeFigureOut">
              <a:rPr lang="es-CO"/>
              <a:pPr>
                <a:defRPr/>
              </a:pPr>
              <a:t>16/05/13</a:t>
            </a:fld>
            <a:endParaRPr lang="es-CO"/>
          </a:p>
        </p:txBody>
      </p:sp>
      <p:sp>
        <p:nvSpPr>
          <p:cNvPr id="14" name="4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199888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Rectángulo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5" name="20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  <a:latin typeface="Georgia" charset="0"/>
            </a:endParaRPr>
          </a:p>
        </p:txBody>
      </p:sp>
      <p:sp>
        <p:nvSpPr>
          <p:cNvPr id="6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  <a:latin typeface="Georgia" charset="0"/>
            </a:endParaRPr>
          </a:p>
        </p:txBody>
      </p:sp>
      <p:sp>
        <p:nvSpPr>
          <p:cNvPr id="7" name="23 Rectángulo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  <a:latin typeface="Georgia" charset="0"/>
            </a:endParaRPr>
          </a:p>
        </p:txBody>
      </p:sp>
      <p:sp>
        <p:nvSpPr>
          <p:cNvPr id="8" name="24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  <a:latin typeface="Georgia" charset="0"/>
            </a:endParaRPr>
          </a:p>
        </p:txBody>
      </p:sp>
      <p:sp>
        <p:nvSpPr>
          <p:cNvPr id="9" name="25 Rectángulo"/>
          <p:cNvSpPr/>
          <p:nvPr/>
        </p:nvSpPr>
        <p:spPr>
          <a:xfrm>
            <a:off x="152400" y="609600"/>
            <a:ext cx="2763838" cy="5867400"/>
          </a:xfrm>
          <a:prstGeom prst="rect">
            <a:avLst/>
          </a:prstGeom>
          <a:solidFill>
            <a:schemeClr val="accent3">
              <a:lumMod val="10000"/>
              <a:lumOff val="90000"/>
            </a:schemeClr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0" name="26 Rectángulo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1" name="27 Conector recto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28 Elipse"/>
          <p:cNvSpPr/>
          <p:nvPr userDrawn="1"/>
        </p:nvSpPr>
        <p:spPr>
          <a:xfrm>
            <a:off x="8243888" y="609282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3" name="29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Georgia"/>
            </a:endParaRPr>
          </a:p>
        </p:txBody>
      </p:sp>
      <p:pic>
        <p:nvPicPr>
          <p:cNvPr id="14" name="Picture 9" descr="trileema_educacion_final.JP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067425"/>
            <a:ext cx="10429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5462736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3600" b="0" i="1">
                <a:solidFill>
                  <a:schemeClr val="tx2">
                    <a:lumMod val="75000"/>
                  </a:schemeClr>
                </a:solidFill>
                <a:latin typeface="MV Boli" pitchFamily="2" charset="0"/>
                <a:cs typeface="MV Boli" pitchFamily="2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>
            <a:lvl1pPr>
              <a:buNone/>
              <a:defRPr sz="4000" b="1"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1pPr>
            <a:lvl2pPr>
              <a:buNone/>
              <a:defRPr>
                <a:solidFill>
                  <a:srgbClr val="C00000"/>
                </a:solidFill>
                <a:latin typeface="MV Boli" pitchFamily="2" charset="0"/>
                <a:cs typeface="MV Boli" pitchFamily="2" charset="0"/>
              </a:defRPr>
            </a:lvl2pPr>
            <a:lvl3pPr>
              <a:buNone/>
              <a:defRPr>
                <a:latin typeface="MV Boli" pitchFamily="2" charset="0"/>
                <a:cs typeface="MV Boli" pitchFamily="2" charset="0"/>
              </a:defRPr>
            </a:lvl3pPr>
            <a:lvl4pPr>
              <a:defRPr>
                <a:latin typeface="MV Boli" pitchFamily="2" charset="0"/>
                <a:cs typeface="MV Boli" pitchFamily="2" charset="0"/>
              </a:defRPr>
            </a:lvl4pPr>
            <a:lvl5pPr>
              <a:defRPr>
                <a:latin typeface="MV Boli" pitchFamily="2" charset="0"/>
                <a:cs typeface="MV Boli" pitchFamily="2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endParaRPr lang="en-US" dirty="0"/>
          </a:p>
        </p:txBody>
      </p:sp>
      <p:sp>
        <p:nvSpPr>
          <p:cNvPr id="15" name="5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 sz="1600">
                <a:latin typeface="MV Boli" pitchFamily="2" charset="0"/>
                <a:cs typeface="MV Boli" pitchFamily="2" charset="0"/>
              </a:defRPr>
            </a:lvl1pPr>
          </a:lstStyle>
          <a:p>
            <a:pPr>
              <a:defRPr/>
            </a:pPr>
            <a:r>
              <a:rPr lang="es-CO"/>
              <a:t>Colegio</a:t>
            </a:r>
          </a:p>
        </p:txBody>
      </p:sp>
    </p:spTree>
    <p:extLst>
      <p:ext uri="{BB962C8B-B14F-4D97-AF65-F5344CB8AC3E}">
        <p14:creationId xmlns:p14="http://schemas.microsoft.com/office/powerpoint/2010/main" val="1758096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2356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50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6212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800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759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7266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3759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2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50A9A-F653-D34C-9754-7310A9B45623}" type="datetimeFigureOut">
              <a:rPr lang="es-ES" smtClean="0"/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55777-E223-E842-9C68-C3E4DE126DE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6864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7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Georgia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604261AD-605B-774A-A373-92EC779C0EBD}" type="datetimeFigureOut">
              <a:rPr lang="es-CO"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16/05/13</a:t>
            </a:fld>
            <a:endParaRPr lang="es-CO">
              <a:ea typeface="ＭＳ Ｐゴシック" charset="0"/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914400">
              <a:defRPr/>
            </a:pPr>
            <a:endParaRPr lang="es-CO">
              <a:latin typeface="Georgia"/>
            </a:endParaRP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0C1E35"/>
                </a:solidFill>
                <a:latin typeface="Georgia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EA25E36C-C64B-7142-A55B-E0B8A7636BA4}" type="slidenum">
              <a:rPr lang="es-CO"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es-CO">
              <a:ea typeface="ＭＳ Ｐゴシック" charset="0"/>
            </a:endParaRPr>
          </a:p>
        </p:txBody>
      </p:sp>
      <p:sp>
        <p:nvSpPr>
          <p:cNvPr id="1038" name="21 Marcador de título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39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04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0C1E35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0C1E35"/>
          </a:solidFill>
          <a:latin typeface="Georgia" pitchFamily="1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0C1E35"/>
          </a:solidFill>
          <a:latin typeface="Georgia" pitchFamily="1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0C1E35"/>
          </a:solidFill>
          <a:latin typeface="Georgia" pitchFamily="1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0C1E35"/>
          </a:solidFill>
          <a:latin typeface="Georgia" pitchFamily="1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0C1E35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0C1E35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0C1E35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0C1E35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0F243E"/>
        </a:buClr>
        <a:buSzPct val="75000"/>
        <a:buFont typeface="Wingdings 2" charset="0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charset="0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OTRAS DIAPOSITIVAS AÑADIDAS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7283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Temas curriculares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 numCol="4"/>
          <a:lstStyle/>
          <a:p>
            <a:r>
              <a:rPr lang="es-ES_tradnl" sz="1300" dirty="0"/>
              <a:t>Estadística</a:t>
            </a:r>
          </a:p>
          <a:p>
            <a:r>
              <a:rPr lang="es-ES_tradnl" sz="1300" dirty="0"/>
              <a:t>Arte</a:t>
            </a:r>
          </a:p>
          <a:p>
            <a:r>
              <a:rPr lang="es-ES_tradnl" sz="1300" dirty="0"/>
              <a:t>Energía</a:t>
            </a:r>
          </a:p>
          <a:p>
            <a:r>
              <a:rPr lang="es-ES_tradnl" sz="1300" dirty="0"/>
              <a:t>Electricidad</a:t>
            </a:r>
          </a:p>
          <a:p>
            <a:r>
              <a:rPr lang="es-ES_tradnl" sz="1300" dirty="0"/>
              <a:t>Fuerzas</a:t>
            </a:r>
          </a:p>
          <a:p>
            <a:r>
              <a:rPr lang="es-ES_tradnl" sz="1300" dirty="0"/>
              <a:t>Egipto</a:t>
            </a:r>
          </a:p>
          <a:p>
            <a:r>
              <a:rPr lang="es-ES_tradnl" sz="1300" dirty="0"/>
              <a:t>Figuras geométricas</a:t>
            </a:r>
          </a:p>
          <a:p>
            <a:r>
              <a:rPr lang="es-ES_tradnl" sz="1300" dirty="0"/>
              <a:t>Ciclos del agua</a:t>
            </a:r>
          </a:p>
          <a:p>
            <a:r>
              <a:rPr lang="es-ES_tradnl" sz="1300" dirty="0"/>
              <a:t>Globalización</a:t>
            </a:r>
          </a:p>
          <a:p>
            <a:r>
              <a:rPr lang="es-ES_tradnl" sz="1300" dirty="0"/>
              <a:t>Constitución</a:t>
            </a:r>
          </a:p>
          <a:p>
            <a:r>
              <a:rPr lang="es-ES_tradnl" sz="1300" dirty="0"/>
              <a:t>Tipología de textos</a:t>
            </a:r>
          </a:p>
          <a:p>
            <a:r>
              <a:rPr lang="es-ES_tradnl" sz="1300" dirty="0"/>
              <a:t>Comunicación</a:t>
            </a:r>
          </a:p>
          <a:p>
            <a:r>
              <a:rPr lang="es-ES_tradnl" sz="1300" dirty="0"/>
              <a:t>Literatura-arte</a:t>
            </a:r>
          </a:p>
          <a:p>
            <a:r>
              <a:rPr lang="es-ES_tradnl" sz="1300" dirty="0"/>
              <a:t>Máquinas</a:t>
            </a:r>
          </a:p>
          <a:p>
            <a:r>
              <a:rPr lang="es-ES_tradnl" sz="1300" dirty="0"/>
              <a:t>Dinámica</a:t>
            </a:r>
          </a:p>
          <a:p>
            <a:r>
              <a:rPr lang="es-ES_tradnl" sz="1300" dirty="0" err="1"/>
              <a:t>Äreas</a:t>
            </a:r>
            <a:r>
              <a:rPr lang="es-ES_tradnl" sz="1300" dirty="0"/>
              <a:t> y volúmenes</a:t>
            </a:r>
          </a:p>
          <a:p>
            <a:r>
              <a:rPr lang="es-ES_tradnl" sz="1300" dirty="0"/>
              <a:t>Gráficas</a:t>
            </a:r>
          </a:p>
          <a:p>
            <a:r>
              <a:rPr lang="es-ES_tradnl" sz="1300" dirty="0"/>
              <a:t>Geografía</a:t>
            </a:r>
          </a:p>
          <a:p>
            <a:r>
              <a:rPr lang="es-ES_tradnl" sz="1300" dirty="0"/>
              <a:t>Historia informática</a:t>
            </a:r>
          </a:p>
          <a:p>
            <a:r>
              <a:rPr lang="es-ES_tradnl" sz="1300" dirty="0"/>
              <a:t>Componentes</a:t>
            </a:r>
          </a:p>
          <a:p>
            <a:r>
              <a:rPr lang="es-ES_tradnl" sz="1300" dirty="0"/>
              <a:t>Autores</a:t>
            </a:r>
          </a:p>
          <a:p>
            <a:r>
              <a:rPr lang="es-ES_tradnl" sz="1300" dirty="0"/>
              <a:t>Buscadores web</a:t>
            </a:r>
          </a:p>
          <a:p>
            <a:r>
              <a:rPr lang="es-ES_tradnl" sz="1300" dirty="0"/>
              <a:t>Sistema solar</a:t>
            </a:r>
          </a:p>
          <a:p>
            <a:r>
              <a:rPr lang="es-ES_tradnl" sz="1300" dirty="0"/>
              <a:t>Proporcionalidad</a:t>
            </a:r>
          </a:p>
          <a:p>
            <a:r>
              <a:rPr lang="es-ES_tradnl" sz="1300" dirty="0"/>
              <a:t>Cuerpo humano</a:t>
            </a:r>
          </a:p>
          <a:p>
            <a:r>
              <a:rPr lang="es-ES_tradnl" sz="1300" dirty="0"/>
              <a:t>Población mundial</a:t>
            </a:r>
          </a:p>
          <a:p>
            <a:r>
              <a:rPr lang="es-ES_tradnl" sz="1300" dirty="0"/>
              <a:t>Empresas</a:t>
            </a:r>
          </a:p>
          <a:p>
            <a:r>
              <a:rPr lang="es-ES_tradnl" sz="1300" dirty="0"/>
              <a:t>Numeración</a:t>
            </a:r>
          </a:p>
          <a:p>
            <a:r>
              <a:rPr lang="es-ES_tradnl" sz="1300" dirty="0"/>
              <a:t>Empleo</a:t>
            </a:r>
          </a:p>
          <a:p>
            <a:r>
              <a:rPr lang="es-ES_tradnl" sz="1300" dirty="0"/>
              <a:t>Vocabulario</a:t>
            </a:r>
          </a:p>
          <a:p>
            <a:r>
              <a:rPr lang="es-ES_tradnl" sz="1300" dirty="0"/>
              <a:t>Clima</a:t>
            </a:r>
          </a:p>
          <a:p>
            <a:r>
              <a:rPr lang="es-ES_tradnl" sz="1300" dirty="0"/>
              <a:t>Estructuras</a:t>
            </a:r>
          </a:p>
          <a:p>
            <a:r>
              <a:rPr lang="es-ES_tradnl" sz="1300" dirty="0"/>
              <a:t>Aragón</a:t>
            </a:r>
          </a:p>
          <a:p>
            <a:r>
              <a:rPr lang="es-ES_tradnl" sz="1300" dirty="0"/>
              <a:t>Islam</a:t>
            </a:r>
          </a:p>
          <a:p>
            <a:r>
              <a:rPr lang="es-ES_tradnl" sz="1300" dirty="0"/>
              <a:t>Pirámides</a:t>
            </a:r>
          </a:p>
          <a:p>
            <a:r>
              <a:rPr lang="es-ES_tradnl" sz="1300" dirty="0"/>
              <a:t>Herencia</a:t>
            </a:r>
          </a:p>
          <a:p>
            <a:r>
              <a:rPr lang="es-ES_tradnl" sz="1300" dirty="0"/>
              <a:t>Seres vivos</a:t>
            </a:r>
          </a:p>
          <a:p>
            <a:r>
              <a:rPr lang="es-ES_tradnl" sz="1300" dirty="0"/>
              <a:t>Movimientos artísticos</a:t>
            </a:r>
          </a:p>
          <a:p>
            <a:r>
              <a:rPr lang="es-ES_tradnl" sz="1300" dirty="0"/>
              <a:t>Cinemática</a:t>
            </a:r>
          </a:p>
          <a:p>
            <a:r>
              <a:rPr lang="es-ES_tradnl" sz="1300" dirty="0"/>
              <a:t>Revolución industrial</a:t>
            </a:r>
          </a:p>
          <a:p>
            <a:r>
              <a:rPr lang="es-ES_tradnl" sz="1300" dirty="0"/>
              <a:t>Comunicación en lengua inglesa</a:t>
            </a:r>
          </a:p>
          <a:p>
            <a:r>
              <a:rPr lang="es-ES_tradnl" sz="1300" dirty="0"/>
              <a:t>Literatura romántica</a:t>
            </a:r>
          </a:p>
          <a:p>
            <a:r>
              <a:rPr lang="es-ES_tradnl" sz="1300" dirty="0"/>
              <a:t>Democracia</a:t>
            </a:r>
          </a:p>
          <a:p>
            <a:r>
              <a:rPr lang="es-ES_tradnl" sz="1300" dirty="0"/>
              <a:t>Aparato locomotor</a:t>
            </a:r>
          </a:p>
          <a:p>
            <a:r>
              <a:rPr lang="es-ES_tradnl" sz="1300" dirty="0"/>
              <a:t>Desastres naturales</a:t>
            </a:r>
          </a:p>
          <a:p>
            <a:r>
              <a:rPr lang="es-ES_tradnl" sz="1300" dirty="0"/>
              <a:t>Demografía</a:t>
            </a:r>
          </a:p>
          <a:p>
            <a:r>
              <a:rPr lang="es-ES_tradnl" sz="1300" dirty="0"/>
              <a:t>Comunicación</a:t>
            </a:r>
          </a:p>
          <a:p>
            <a:r>
              <a:rPr lang="es-ES_tradnl" sz="1300" dirty="0"/>
              <a:t>Sistema métrico decimal</a:t>
            </a:r>
          </a:p>
          <a:p>
            <a:r>
              <a:rPr lang="es-ES_tradnl" sz="1300" dirty="0"/>
              <a:t>Ordenadores</a:t>
            </a:r>
          </a:p>
          <a:p>
            <a:r>
              <a:rPr lang="es-ES_tradnl" sz="1300" dirty="0"/>
              <a:t>Energías renovables</a:t>
            </a:r>
          </a:p>
          <a:p>
            <a:r>
              <a:rPr lang="es-ES_tradnl" sz="1300" dirty="0"/>
              <a:t>El sonido</a:t>
            </a:r>
          </a:p>
          <a:p>
            <a:r>
              <a:rPr lang="es-ES_tradnl" sz="1300" dirty="0"/>
              <a:t>El barroco</a:t>
            </a:r>
          </a:p>
          <a:p>
            <a:r>
              <a:rPr lang="es-ES_tradnl" sz="1300" dirty="0"/>
              <a:t>Web 3.0</a:t>
            </a:r>
          </a:p>
          <a:p>
            <a:r>
              <a:rPr lang="es-ES_tradnl" sz="1300" dirty="0"/>
              <a:t>Roma</a:t>
            </a:r>
          </a:p>
          <a:p>
            <a:r>
              <a:rPr lang="es-ES_tradnl" sz="1300" dirty="0"/>
              <a:t>Revolución francesa</a:t>
            </a:r>
          </a:p>
          <a:p>
            <a:r>
              <a:rPr lang="es-ES_tradnl" sz="1300" dirty="0"/>
              <a:t>Edad media</a:t>
            </a:r>
          </a:p>
          <a:p>
            <a:r>
              <a:rPr lang="es-ES_tradnl" sz="1300" dirty="0"/>
              <a:t>Edad moderna</a:t>
            </a:r>
          </a:p>
          <a:p>
            <a:r>
              <a:rPr lang="es-ES_tradnl" sz="1300" dirty="0"/>
              <a:t>Guerra independencia</a:t>
            </a:r>
          </a:p>
          <a:p>
            <a:r>
              <a:rPr lang="es-ES_tradnl" sz="1300" dirty="0"/>
              <a:t>Siglo de oro</a:t>
            </a:r>
          </a:p>
          <a:p>
            <a:r>
              <a:rPr lang="es-ES_tradnl" sz="1300" dirty="0"/>
              <a:t>La narración</a:t>
            </a:r>
          </a:p>
          <a:p>
            <a:r>
              <a:rPr lang="es-ES_tradnl" sz="1300" dirty="0"/>
              <a:t>Nutrición</a:t>
            </a:r>
          </a:p>
          <a:p>
            <a:r>
              <a:rPr lang="es-ES_tradnl" sz="1300" dirty="0"/>
              <a:t>Mudéjar</a:t>
            </a:r>
          </a:p>
          <a:p>
            <a:r>
              <a:rPr lang="es-ES_tradnl" sz="1300" dirty="0"/>
              <a:t>La poesía y el ritmo</a:t>
            </a:r>
          </a:p>
          <a:p>
            <a:r>
              <a:rPr lang="es-ES_tradnl" sz="1300" dirty="0"/>
              <a:t>Textos dramáticos</a:t>
            </a:r>
          </a:p>
          <a:p>
            <a:r>
              <a:rPr lang="es-ES_tradnl" sz="1300" dirty="0"/>
              <a:t>Genética</a:t>
            </a:r>
          </a:p>
          <a:p>
            <a:r>
              <a:rPr lang="es-ES_tradnl" sz="1300" dirty="0"/>
              <a:t>Desigualdad</a:t>
            </a:r>
          </a:p>
          <a:p>
            <a:r>
              <a:rPr lang="es-ES_tradnl" sz="1300" dirty="0"/>
              <a:t>Interculturalidad</a:t>
            </a:r>
          </a:p>
          <a:p>
            <a:r>
              <a:rPr lang="es-ES_tradnl" sz="1300" dirty="0"/>
              <a:t>Funciones</a:t>
            </a:r>
          </a:p>
          <a:p>
            <a:r>
              <a:rPr lang="es-ES_tradnl" sz="1300" dirty="0"/>
              <a:t>Medidas-escala</a:t>
            </a:r>
          </a:p>
          <a:p>
            <a:r>
              <a:rPr lang="es-ES_tradnl" sz="1300" dirty="0"/>
              <a:t>Demografía</a:t>
            </a:r>
          </a:p>
          <a:p>
            <a:r>
              <a:rPr lang="es-ES_tradnl" sz="1300" dirty="0"/>
              <a:t>El universo</a:t>
            </a:r>
          </a:p>
          <a:p>
            <a:r>
              <a:rPr lang="es-ES_tradnl" sz="1300" dirty="0"/>
              <a:t>El agua</a:t>
            </a:r>
            <a:r>
              <a:rPr lang="es-ES_tradnl" sz="1300" dirty="0"/>
              <a:t> </a:t>
            </a:r>
            <a:endParaRPr lang="es-ES" sz="1300" dirty="0"/>
          </a:p>
        </p:txBody>
      </p:sp>
    </p:spTree>
    <p:extLst>
      <p:ext uri="{BB962C8B-B14F-4D97-AF65-F5344CB8AC3E}">
        <p14:creationId xmlns:p14="http://schemas.microsoft.com/office/powerpoint/2010/main" val="411894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Creaci</a:t>
            </a:r>
            <a:r>
              <a:rPr lang="es-ES" dirty="0" smtClean="0"/>
              <a:t>ón producto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 numCol="4"/>
          <a:lstStyle/>
          <a:p>
            <a:r>
              <a:rPr lang="es-ES_tradnl" sz="1400" dirty="0"/>
              <a:t>Periódico</a:t>
            </a:r>
          </a:p>
          <a:p>
            <a:r>
              <a:rPr lang="es-ES_tradnl" sz="1400" dirty="0"/>
              <a:t>Máquinas</a:t>
            </a:r>
          </a:p>
          <a:p>
            <a:r>
              <a:rPr lang="es-ES_tradnl" sz="1400" dirty="0"/>
              <a:t>Maquetas</a:t>
            </a:r>
          </a:p>
          <a:p>
            <a:r>
              <a:rPr lang="es-ES_tradnl" sz="1400" dirty="0"/>
              <a:t>Jabón</a:t>
            </a:r>
          </a:p>
          <a:p>
            <a:r>
              <a:rPr lang="es-ES_tradnl" sz="1400" dirty="0"/>
              <a:t>Vacaciones</a:t>
            </a:r>
          </a:p>
          <a:p>
            <a:r>
              <a:rPr lang="es-ES_tradnl" sz="1400" dirty="0"/>
              <a:t>Belén</a:t>
            </a:r>
          </a:p>
          <a:p>
            <a:r>
              <a:rPr lang="es-ES_tradnl" sz="1400" dirty="0"/>
              <a:t>Planetarios</a:t>
            </a:r>
          </a:p>
          <a:p>
            <a:r>
              <a:rPr lang="es-ES_tradnl" sz="1400" dirty="0"/>
              <a:t>Juguetes</a:t>
            </a:r>
          </a:p>
          <a:p>
            <a:r>
              <a:rPr lang="es-ES_tradnl" sz="1400" dirty="0"/>
              <a:t>Anuncio</a:t>
            </a:r>
          </a:p>
          <a:p>
            <a:r>
              <a:rPr lang="es-ES_tradnl" sz="1400" dirty="0"/>
              <a:t>Programa tv</a:t>
            </a:r>
          </a:p>
          <a:p>
            <a:r>
              <a:rPr lang="es-ES_tradnl" sz="1400" dirty="0"/>
              <a:t>Páginas web</a:t>
            </a:r>
          </a:p>
          <a:p>
            <a:r>
              <a:rPr lang="es-ES_tradnl" sz="1400" dirty="0"/>
              <a:t>Viajes</a:t>
            </a:r>
          </a:p>
          <a:p>
            <a:r>
              <a:rPr lang="es-ES_tradnl" sz="1400" dirty="0"/>
              <a:t>Empresa</a:t>
            </a:r>
          </a:p>
          <a:p>
            <a:r>
              <a:rPr lang="es-ES_tradnl" sz="1400" dirty="0" err="1"/>
              <a:t>Gymkana</a:t>
            </a:r>
            <a:endParaRPr lang="es-ES_tradnl" sz="1400" dirty="0"/>
          </a:p>
          <a:p>
            <a:r>
              <a:rPr lang="es-ES_tradnl" sz="1400" dirty="0"/>
              <a:t>Porfolio</a:t>
            </a:r>
          </a:p>
          <a:p>
            <a:r>
              <a:rPr lang="es-ES_tradnl" sz="1400" dirty="0"/>
              <a:t>Exposiciones</a:t>
            </a:r>
          </a:p>
          <a:p>
            <a:r>
              <a:rPr lang="es-ES_tradnl" sz="1400" dirty="0"/>
              <a:t>Cuentos</a:t>
            </a:r>
          </a:p>
          <a:p>
            <a:r>
              <a:rPr lang="es-ES_tradnl" sz="1400" dirty="0"/>
              <a:t>Lata de refresco</a:t>
            </a:r>
          </a:p>
          <a:p>
            <a:r>
              <a:rPr lang="es-ES_tradnl" sz="1400" dirty="0"/>
              <a:t>Tríptico informativo</a:t>
            </a:r>
          </a:p>
          <a:p>
            <a:r>
              <a:rPr lang="es-ES_tradnl" sz="1400" dirty="0"/>
              <a:t>Trivial</a:t>
            </a:r>
          </a:p>
          <a:p>
            <a:r>
              <a:rPr lang="es-ES_tradnl" sz="1400" dirty="0"/>
              <a:t>Juego de mesa</a:t>
            </a:r>
          </a:p>
          <a:p>
            <a:r>
              <a:rPr lang="es-ES_tradnl" sz="1400" dirty="0"/>
              <a:t>Obra de teatro</a:t>
            </a:r>
          </a:p>
          <a:p>
            <a:r>
              <a:rPr lang="es-ES_tradnl" sz="1400" dirty="0"/>
              <a:t>Vídeo</a:t>
            </a:r>
          </a:p>
          <a:p>
            <a:r>
              <a:rPr lang="es-ES_tradnl" sz="1400" dirty="0"/>
              <a:t>Campaña</a:t>
            </a:r>
          </a:p>
          <a:p>
            <a:r>
              <a:rPr lang="es-ES_tradnl" sz="1400" dirty="0"/>
              <a:t>Día de fiesta</a:t>
            </a:r>
          </a:p>
          <a:p>
            <a:r>
              <a:rPr lang="es-ES_tradnl" sz="1400" dirty="0"/>
              <a:t>Excursión</a:t>
            </a:r>
          </a:p>
          <a:p>
            <a:r>
              <a:rPr lang="es-ES_tradnl" sz="1400" dirty="0"/>
              <a:t>Mural</a:t>
            </a:r>
          </a:p>
          <a:p>
            <a:r>
              <a:rPr lang="es-ES_tradnl" sz="1400" dirty="0"/>
              <a:t>Prototipos</a:t>
            </a:r>
          </a:p>
          <a:p>
            <a:r>
              <a:rPr lang="es-ES_tradnl" sz="1400" dirty="0"/>
              <a:t>Presentaciones </a:t>
            </a:r>
            <a:r>
              <a:rPr lang="es-ES_tradnl" sz="1400" dirty="0" err="1"/>
              <a:t>pw</a:t>
            </a:r>
            <a:endParaRPr lang="es-ES_tradnl" sz="1400" dirty="0"/>
          </a:p>
          <a:p>
            <a:r>
              <a:rPr lang="es-ES_tradnl" sz="1400" dirty="0"/>
              <a:t>Planetario</a:t>
            </a:r>
          </a:p>
          <a:p>
            <a:r>
              <a:rPr lang="es-ES_tradnl" sz="1400" dirty="0"/>
              <a:t>Guiñol</a:t>
            </a:r>
          </a:p>
          <a:p>
            <a:r>
              <a:rPr lang="es-ES_tradnl" sz="1400" dirty="0"/>
              <a:t>Pirámides de población</a:t>
            </a:r>
          </a:p>
          <a:p>
            <a:r>
              <a:rPr lang="es-ES_tradnl" sz="1400" dirty="0"/>
              <a:t>Figuras geométricas</a:t>
            </a:r>
          </a:p>
          <a:p>
            <a:r>
              <a:rPr lang="es-ES_tradnl" sz="1400" dirty="0"/>
              <a:t>Flores</a:t>
            </a:r>
          </a:p>
          <a:p>
            <a:r>
              <a:rPr lang="es-ES_tradnl" sz="1400" dirty="0"/>
              <a:t>Libros</a:t>
            </a:r>
          </a:p>
          <a:p>
            <a:r>
              <a:rPr lang="es-ES_tradnl" sz="1400" dirty="0"/>
              <a:t>Dibujos</a:t>
            </a:r>
          </a:p>
          <a:p>
            <a:r>
              <a:rPr lang="es-ES_tradnl" sz="1400" dirty="0"/>
              <a:t>Fallas</a:t>
            </a:r>
          </a:p>
          <a:p>
            <a:r>
              <a:rPr lang="es-ES_tradnl" sz="1400" dirty="0"/>
              <a:t>Logotipos</a:t>
            </a:r>
          </a:p>
          <a:p>
            <a:r>
              <a:rPr lang="es-ES_tradnl" sz="1400" dirty="0" err="1"/>
              <a:t>Exposción</a:t>
            </a:r>
            <a:endParaRPr lang="es-ES_tradnl" sz="1400" dirty="0"/>
          </a:p>
          <a:p>
            <a:r>
              <a:rPr lang="es-ES_tradnl" sz="1400" dirty="0"/>
              <a:t>Concurso</a:t>
            </a:r>
          </a:p>
          <a:p>
            <a:r>
              <a:rPr lang="es-ES_tradnl" sz="1400" dirty="0"/>
              <a:t>Móviles</a:t>
            </a:r>
          </a:p>
          <a:p>
            <a:r>
              <a:rPr lang="es-ES_tradnl" sz="1400" dirty="0"/>
              <a:t>Revista</a:t>
            </a:r>
          </a:p>
          <a:p>
            <a:r>
              <a:rPr lang="es-ES_tradnl" sz="1400" dirty="0"/>
              <a:t>Blog</a:t>
            </a:r>
          </a:p>
          <a:p>
            <a:r>
              <a:rPr lang="es-ES_tradnl" sz="1400" dirty="0"/>
              <a:t>Código QR</a:t>
            </a:r>
          </a:p>
          <a:p>
            <a:r>
              <a:rPr lang="es-ES_tradnl" sz="1400" dirty="0"/>
              <a:t>Aplicación de móvil</a:t>
            </a:r>
          </a:p>
          <a:p>
            <a:r>
              <a:rPr lang="es-ES_tradnl" sz="1400" dirty="0"/>
              <a:t>Programa radio</a:t>
            </a:r>
          </a:p>
          <a:p>
            <a:r>
              <a:rPr lang="es-ES_tradnl" sz="1400" dirty="0"/>
              <a:t>Artículo en periódico o revista</a:t>
            </a:r>
          </a:p>
          <a:p>
            <a:r>
              <a:rPr lang="es-ES_tradnl" sz="1400" dirty="0" err="1"/>
              <a:t>Streaming</a:t>
            </a:r>
            <a:endParaRPr lang="es-ES_tradnl" sz="1400" dirty="0"/>
          </a:p>
          <a:p>
            <a:r>
              <a:rPr lang="es-ES_tradnl" sz="1400" dirty="0"/>
              <a:t>Vídeos musicales</a:t>
            </a:r>
          </a:p>
          <a:p>
            <a:r>
              <a:rPr lang="es-ES_tradnl" sz="1400" dirty="0"/>
              <a:t>Coreografías</a:t>
            </a:r>
          </a:p>
          <a:p>
            <a:r>
              <a:rPr lang="es-ES_tradnl" sz="1400" dirty="0"/>
              <a:t>Cuadro</a:t>
            </a:r>
          </a:p>
          <a:p>
            <a:r>
              <a:rPr lang="es-ES_tradnl" sz="1400" dirty="0"/>
              <a:t>Cómic</a:t>
            </a:r>
          </a:p>
          <a:p>
            <a:r>
              <a:rPr lang="es-ES_tradnl" sz="1400" dirty="0"/>
              <a:t>Festival de cortometrajes</a:t>
            </a:r>
          </a:p>
          <a:p>
            <a:r>
              <a:rPr lang="es-ES_tradnl" sz="1400" dirty="0"/>
              <a:t>Mercado medieval</a:t>
            </a:r>
          </a:p>
          <a:p>
            <a:r>
              <a:rPr lang="es-ES_tradnl" sz="1400" dirty="0"/>
              <a:t>Mercado solidario</a:t>
            </a:r>
          </a:p>
          <a:p>
            <a:r>
              <a:rPr lang="es-ES_tradnl" sz="1400" dirty="0"/>
              <a:t>Gastronomía</a:t>
            </a:r>
          </a:p>
          <a:p>
            <a:r>
              <a:rPr lang="es-ES_tradnl" sz="1400" dirty="0"/>
              <a:t>Recitar</a:t>
            </a:r>
          </a:p>
          <a:p>
            <a:r>
              <a:rPr lang="es-ES_tradnl" sz="1400" dirty="0"/>
              <a:t>Concierto</a:t>
            </a:r>
          </a:p>
          <a:p>
            <a:r>
              <a:rPr lang="es-ES_tradnl" sz="1400" dirty="0"/>
              <a:t>Bits</a:t>
            </a:r>
          </a:p>
          <a:p>
            <a:r>
              <a:rPr lang="es-ES_tradnl" sz="1400" dirty="0"/>
              <a:t>Mapas</a:t>
            </a:r>
          </a:p>
          <a:p>
            <a:r>
              <a:rPr lang="es-ES_tradnl" sz="1400" dirty="0"/>
              <a:t>Feria</a:t>
            </a:r>
          </a:p>
          <a:p>
            <a:r>
              <a:rPr lang="es-ES_tradnl" sz="1400" dirty="0"/>
              <a:t>Exposición fotográfica</a:t>
            </a:r>
          </a:p>
          <a:p>
            <a:r>
              <a:rPr lang="es-ES_tradnl" sz="1400" dirty="0"/>
              <a:t>Invento</a:t>
            </a:r>
          </a:p>
          <a:p>
            <a:r>
              <a:rPr lang="es-ES_tradnl" sz="1400" dirty="0" err="1"/>
              <a:t>Ecoaldea</a:t>
            </a:r>
            <a:endParaRPr lang="es-ES_tradnl" sz="1400" dirty="0"/>
          </a:p>
          <a:p>
            <a:r>
              <a:rPr lang="es-ES_tradnl" sz="1400" dirty="0"/>
              <a:t>Zoo-terrario</a:t>
            </a:r>
          </a:p>
          <a:p>
            <a:r>
              <a:rPr lang="es-ES_tradnl" sz="1400" dirty="0"/>
              <a:t>Noticiero</a:t>
            </a:r>
            <a:r>
              <a:rPr lang="es-ES_tradnl" sz="1400" dirty="0"/>
              <a:t> 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875575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Tema general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301752" y="1527047"/>
            <a:ext cx="8503920" cy="4568953"/>
          </a:xfrm>
        </p:spPr>
        <p:txBody>
          <a:bodyPr numCol="4"/>
          <a:lstStyle/>
          <a:p>
            <a:r>
              <a:rPr lang="es-ES_tradnl" sz="1300" dirty="0"/>
              <a:t>Reciclaje</a:t>
            </a:r>
          </a:p>
          <a:p>
            <a:r>
              <a:rPr lang="es-ES_tradnl" sz="1300" dirty="0"/>
              <a:t>EL Quijote</a:t>
            </a:r>
          </a:p>
          <a:p>
            <a:r>
              <a:rPr lang="es-ES_tradnl" sz="1300" dirty="0"/>
              <a:t>Roma</a:t>
            </a:r>
          </a:p>
          <a:p>
            <a:r>
              <a:rPr lang="es-ES_tradnl" sz="1300" dirty="0"/>
              <a:t>Musical</a:t>
            </a:r>
          </a:p>
          <a:p>
            <a:r>
              <a:rPr lang="es-ES_tradnl" sz="1300" dirty="0"/>
              <a:t>Maltrato</a:t>
            </a:r>
          </a:p>
          <a:p>
            <a:r>
              <a:rPr lang="es-ES_tradnl" sz="1300" dirty="0"/>
              <a:t>Crisis</a:t>
            </a:r>
          </a:p>
          <a:p>
            <a:r>
              <a:rPr lang="es-ES_tradnl" sz="1300" dirty="0"/>
              <a:t>Absentismo</a:t>
            </a:r>
          </a:p>
          <a:p>
            <a:r>
              <a:rPr lang="es-ES_tradnl" sz="1300" dirty="0"/>
              <a:t>Diversión sana</a:t>
            </a:r>
          </a:p>
          <a:p>
            <a:r>
              <a:rPr lang="es-ES_tradnl" sz="1300" dirty="0"/>
              <a:t>Situación mujer árabe</a:t>
            </a:r>
          </a:p>
          <a:p>
            <a:r>
              <a:rPr lang="es-ES_tradnl" sz="1300" dirty="0"/>
              <a:t>Redes sociales</a:t>
            </a:r>
          </a:p>
          <a:p>
            <a:r>
              <a:rPr lang="es-ES_tradnl" sz="1300" dirty="0" err="1" smtClean="0"/>
              <a:t>Desaucios</a:t>
            </a:r>
            <a:endParaRPr lang="es-ES_tradnl" sz="1300" dirty="0"/>
          </a:p>
          <a:p>
            <a:r>
              <a:rPr lang="es-ES_tradnl" sz="1300" dirty="0"/>
              <a:t>Elecciones</a:t>
            </a:r>
          </a:p>
          <a:p>
            <a:r>
              <a:rPr lang="es-ES_tradnl" sz="1300" dirty="0"/>
              <a:t>Cambio de poder</a:t>
            </a:r>
          </a:p>
          <a:p>
            <a:r>
              <a:rPr lang="es-ES_tradnl" sz="1300" dirty="0"/>
              <a:t>Corrupción política</a:t>
            </a:r>
          </a:p>
          <a:p>
            <a:r>
              <a:rPr lang="es-ES_tradnl" sz="1300" dirty="0"/>
              <a:t>Ley de costas</a:t>
            </a:r>
          </a:p>
          <a:p>
            <a:r>
              <a:rPr lang="es-ES_tradnl" sz="1300" dirty="0"/>
              <a:t>Mi pueblo</a:t>
            </a:r>
          </a:p>
          <a:p>
            <a:r>
              <a:rPr lang="es-ES_tradnl" sz="1300" dirty="0"/>
              <a:t>El río</a:t>
            </a:r>
          </a:p>
          <a:p>
            <a:r>
              <a:rPr lang="es-ES_tradnl" sz="1300" dirty="0"/>
              <a:t>La playa</a:t>
            </a:r>
          </a:p>
          <a:p>
            <a:r>
              <a:rPr lang="es-ES_tradnl" sz="1300" dirty="0"/>
              <a:t>La alimentación</a:t>
            </a:r>
          </a:p>
          <a:p>
            <a:r>
              <a:rPr lang="es-ES_tradnl" sz="1300" dirty="0"/>
              <a:t>Cambio climático</a:t>
            </a:r>
          </a:p>
          <a:p>
            <a:r>
              <a:rPr lang="es-ES_tradnl" sz="1300" dirty="0"/>
              <a:t>Peligros de internet</a:t>
            </a:r>
          </a:p>
          <a:p>
            <a:r>
              <a:rPr lang="es-ES_tradnl" sz="1300" dirty="0"/>
              <a:t>Exploración del espacio</a:t>
            </a:r>
          </a:p>
          <a:p>
            <a:r>
              <a:rPr lang="es-ES_tradnl" sz="1300" dirty="0"/>
              <a:t>El Trabajo</a:t>
            </a:r>
          </a:p>
          <a:p>
            <a:r>
              <a:rPr lang="es-ES_tradnl" sz="1300" dirty="0"/>
              <a:t>La salud</a:t>
            </a:r>
          </a:p>
          <a:p>
            <a:r>
              <a:rPr lang="es-ES_tradnl" sz="1300" dirty="0"/>
              <a:t>El empleo</a:t>
            </a:r>
          </a:p>
          <a:p>
            <a:r>
              <a:rPr lang="es-ES_tradnl" sz="1300" dirty="0"/>
              <a:t>Medios de información</a:t>
            </a:r>
          </a:p>
          <a:p>
            <a:r>
              <a:rPr lang="es-ES_tradnl" sz="1300" dirty="0"/>
              <a:t>Las fiestas</a:t>
            </a:r>
          </a:p>
          <a:p>
            <a:r>
              <a:rPr lang="es-ES_tradnl" sz="1300" dirty="0"/>
              <a:t>Inmigración</a:t>
            </a:r>
          </a:p>
          <a:p>
            <a:r>
              <a:rPr lang="es-ES_tradnl" sz="1300" dirty="0" err="1"/>
              <a:t>Motorland</a:t>
            </a:r>
            <a:r>
              <a:rPr lang="es-ES_tradnl" sz="1300" dirty="0"/>
              <a:t> Aragón</a:t>
            </a:r>
          </a:p>
          <a:p>
            <a:r>
              <a:rPr lang="es-ES_tradnl" sz="1300" dirty="0"/>
              <a:t>Paro</a:t>
            </a:r>
          </a:p>
          <a:p>
            <a:r>
              <a:rPr lang="es-ES_tradnl" sz="1300" dirty="0"/>
              <a:t>Siria</a:t>
            </a:r>
          </a:p>
          <a:p>
            <a:r>
              <a:rPr lang="es-ES_tradnl" sz="1300" dirty="0"/>
              <a:t>Liga de fútbol</a:t>
            </a:r>
          </a:p>
          <a:p>
            <a:r>
              <a:rPr lang="es-ES_tradnl" sz="1300" dirty="0"/>
              <a:t>Energías renovables</a:t>
            </a:r>
          </a:p>
          <a:p>
            <a:r>
              <a:rPr lang="es-ES_tradnl" sz="1300" dirty="0"/>
              <a:t>Desastres naturales</a:t>
            </a:r>
          </a:p>
          <a:p>
            <a:r>
              <a:rPr lang="es-ES_tradnl" sz="1300" dirty="0"/>
              <a:t>Cambio climático</a:t>
            </a:r>
          </a:p>
          <a:p>
            <a:r>
              <a:rPr lang="es-ES_tradnl" sz="1300" dirty="0"/>
              <a:t>Elecciones</a:t>
            </a:r>
          </a:p>
          <a:p>
            <a:r>
              <a:rPr lang="es-ES_tradnl" sz="1300" dirty="0"/>
              <a:t>Crisis de valores</a:t>
            </a:r>
          </a:p>
          <a:p>
            <a:r>
              <a:rPr lang="es-ES_tradnl" sz="1300" dirty="0"/>
              <a:t>Conflictos sociales</a:t>
            </a:r>
          </a:p>
          <a:p>
            <a:r>
              <a:rPr lang="es-ES_tradnl" sz="1300" dirty="0"/>
              <a:t>Conflictos internacionales</a:t>
            </a:r>
          </a:p>
          <a:p>
            <a:r>
              <a:rPr lang="es-ES_tradnl" sz="1300" dirty="0"/>
              <a:t>Violencia de género</a:t>
            </a:r>
          </a:p>
          <a:p>
            <a:r>
              <a:rPr lang="es-ES_tradnl" sz="1300" dirty="0"/>
              <a:t>Política internacional</a:t>
            </a:r>
          </a:p>
          <a:p>
            <a:r>
              <a:rPr lang="es-ES_tradnl" sz="1300" dirty="0"/>
              <a:t>Nacionalismos</a:t>
            </a:r>
          </a:p>
          <a:p>
            <a:r>
              <a:rPr lang="es-ES_tradnl" sz="1300" dirty="0"/>
              <a:t>Unión europea</a:t>
            </a:r>
          </a:p>
          <a:p>
            <a:r>
              <a:rPr lang="es-ES_tradnl" sz="1300" dirty="0"/>
              <a:t>Las lenguas</a:t>
            </a:r>
          </a:p>
          <a:p>
            <a:r>
              <a:rPr lang="es-ES_tradnl" sz="1300" dirty="0"/>
              <a:t>Marketing</a:t>
            </a:r>
          </a:p>
          <a:p>
            <a:r>
              <a:rPr lang="es-ES_tradnl" sz="1300" dirty="0"/>
              <a:t>Consumismo</a:t>
            </a:r>
          </a:p>
          <a:p>
            <a:r>
              <a:rPr lang="es-ES_tradnl" sz="1300" dirty="0"/>
              <a:t>Hip-hop</a:t>
            </a:r>
          </a:p>
          <a:p>
            <a:r>
              <a:rPr lang="es-ES_tradnl" sz="1300" dirty="0"/>
              <a:t>EL miedo</a:t>
            </a:r>
          </a:p>
          <a:p>
            <a:r>
              <a:rPr lang="es-ES_tradnl" sz="1300" dirty="0"/>
              <a:t>El humor</a:t>
            </a:r>
          </a:p>
          <a:p>
            <a:r>
              <a:rPr lang="es-ES_tradnl" sz="1300" dirty="0"/>
              <a:t>El poder de los medios</a:t>
            </a:r>
          </a:p>
          <a:p>
            <a:r>
              <a:rPr lang="es-ES_tradnl" sz="1300" dirty="0"/>
              <a:t>Explotación infantil</a:t>
            </a:r>
          </a:p>
          <a:p>
            <a:r>
              <a:rPr lang="es-ES_tradnl" sz="1300" dirty="0"/>
              <a:t>Polución</a:t>
            </a:r>
          </a:p>
          <a:p>
            <a:r>
              <a:rPr lang="es-ES_tradnl" sz="1300" dirty="0"/>
              <a:t>La objetividad en los medios</a:t>
            </a:r>
          </a:p>
          <a:p>
            <a:r>
              <a:rPr lang="es-ES_tradnl" sz="1300" dirty="0"/>
              <a:t>Cine</a:t>
            </a:r>
          </a:p>
          <a:p>
            <a:r>
              <a:rPr lang="es-ES_tradnl" sz="1300" dirty="0"/>
              <a:t>Elijo carrera</a:t>
            </a:r>
          </a:p>
          <a:p>
            <a:r>
              <a:rPr lang="es-ES_tradnl" sz="1300" dirty="0"/>
              <a:t>Pastelería del barrio</a:t>
            </a:r>
          </a:p>
          <a:p>
            <a:r>
              <a:rPr lang="es-ES_tradnl" sz="1300" dirty="0"/>
              <a:t>Mi libro favorito</a:t>
            </a:r>
          </a:p>
          <a:p>
            <a:r>
              <a:rPr lang="es-ES_tradnl" sz="1300" dirty="0" err="1"/>
              <a:t>Ecce</a:t>
            </a:r>
            <a:r>
              <a:rPr lang="es-ES_tradnl" sz="1300" dirty="0"/>
              <a:t>-homo</a:t>
            </a:r>
          </a:p>
          <a:p>
            <a:r>
              <a:rPr lang="es-ES_tradnl" sz="1300" dirty="0"/>
              <a:t>Venta de vino</a:t>
            </a:r>
          </a:p>
          <a:p>
            <a:r>
              <a:rPr lang="es-ES_tradnl" sz="1300" dirty="0"/>
              <a:t>Anorexia-bulimia</a:t>
            </a:r>
          </a:p>
          <a:p>
            <a:r>
              <a:rPr lang="es-ES_tradnl" sz="1300" dirty="0"/>
              <a:t>Drogas</a:t>
            </a:r>
          </a:p>
          <a:p>
            <a:r>
              <a:rPr lang="es-ES_tradnl" sz="1300" dirty="0"/>
              <a:t>Tabaco</a:t>
            </a:r>
          </a:p>
          <a:p>
            <a:r>
              <a:rPr lang="es-ES_tradnl" sz="1300" dirty="0"/>
              <a:t>Alcohol</a:t>
            </a:r>
          </a:p>
          <a:p>
            <a:r>
              <a:rPr lang="es-ES_tradnl" sz="1300" dirty="0"/>
              <a:t>Sexo</a:t>
            </a:r>
          </a:p>
          <a:p>
            <a:r>
              <a:rPr lang="es-ES_tradnl" sz="1300" dirty="0"/>
              <a:t>Consumo</a:t>
            </a:r>
          </a:p>
          <a:p>
            <a:r>
              <a:rPr lang="es-ES_tradnl" sz="1300" dirty="0"/>
              <a:t>Deporte-acontecimiento deportivo</a:t>
            </a:r>
          </a:p>
          <a:p>
            <a:r>
              <a:rPr lang="es-ES_tradnl" sz="1300" dirty="0"/>
              <a:t>Desarrollo sostenible</a:t>
            </a:r>
          </a:p>
          <a:p>
            <a:r>
              <a:rPr lang="es-ES_tradnl" sz="1300" dirty="0"/>
              <a:t>Carrera espacial</a:t>
            </a:r>
            <a:r>
              <a:rPr lang="es-ES_tradnl" sz="1300" dirty="0"/>
              <a:t> </a:t>
            </a:r>
            <a:endParaRPr lang="es-ES" sz="1300" dirty="0"/>
          </a:p>
        </p:txBody>
      </p:sp>
    </p:spTree>
    <p:extLst>
      <p:ext uri="{BB962C8B-B14F-4D97-AF65-F5344CB8AC3E}">
        <p14:creationId xmlns:p14="http://schemas.microsoft.com/office/powerpoint/2010/main" val="4084698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Acontecimiento escolar o cercano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 numCol="3"/>
          <a:lstStyle/>
          <a:p>
            <a:r>
              <a:rPr lang="es-ES_tradnl" sz="1400" dirty="0"/>
              <a:t>Calentamiento global</a:t>
            </a:r>
          </a:p>
          <a:p>
            <a:r>
              <a:rPr lang="es-ES_tradnl" sz="1400" dirty="0"/>
              <a:t>Feria del libro</a:t>
            </a:r>
          </a:p>
          <a:p>
            <a:r>
              <a:rPr lang="es-ES_tradnl" sz="1400" dirty="0"/>
              <a:t>Sitios de Zaragoza</a:t>
            </a:r>
          </a:p>
          <a:p>
            <a:r>
              <a:rPr lang="es-ES_tradnl" sz="1400" dirty="0"/>
              <a:t>Fundadores</a:t>
            </a:r>
          </a:p>
          <a:p>
            <a:r>
              <a:rPr lang="es-ES_tradnl" sz="1400" dirty="0"/>
              <a:t>El Papa</a:t>
            </a:r>
          </a:p>
          <a:p>
            <a:r>
              <a:rPr lang="es-ES_tradnl" sz="1400" dirty="0"/>
              <a:t>EL Canal</a:t>
            </a:r>
          </a:p>
          <a:p>
            <a:r>
              <a:rPr lang="es-ES_tradnl" sz="1400" dirty="0"/>
              <a:t>Promoción del centro</a:t>
            </a:r>
          </a:p>
          <a:p>
            <a:r>
              <a:rPr lang="es-ES_tradnl" sz="1400" dirty="0"/>
              <a:t>Fiestas locales</a:t>
            </a:r>
          </a:p>
          <a:p>
            <a:r>
              <a:rPr lang="es-ES_tradnl" sz="1400" dirty="0"/>
              <a:t>Día del libro</a:t>
            </a:r>
          </a:p>
          <a:p>
            <a:r>
              <a:rPr lang="es-ES_tradnl" sz="1400" dirty="0"/>
              <a:t>Acogida</a:t>
            </a:r>
          </a:p>
          <a:p>
            <a:r>
              <a:rPr lang="es-ES_tradnl" sz="1400" dirty="0"/>
              <a:t>Fiesta final de curso</a:t>
            </a:r>
          </a:p>
          <a:p>
            <a:r>
              <a:rPr lang="es-ES_tradnl" sz="1400" dirty="0"/>
              <a:t>Olimpiada</a:t>
            </a:r>
          </a:p>
          <a:p>
            <a:r>
              <a:rPr lang="es-ES_tradnl" sz="1400" dirty="0"/>
              <a:t>Navidad</a:t>
            </a:r>
          </a:p>
          <a:p>
            <a:r>
              <a:rPr lang="es-ES_tradnl" sz="1400" dirty="0"/>
              <a:t>Festival de primavera</a:t>
            </a:r>
          </a:p>
          <a:p>
            <a:r>
              <a:rPr lang="es-ES_tradnl" sz="1400" dirty="0"/>
              <a:t>Orla</a:t>
            </a:r>
          </a:p>
          <a:p>
            <a:r>
              <a:rPr lang="es-ES_tradnl" sz="1400" dirty="0"/>
              <a:t>Excursión fin de curso</a:t>
            </a:r>
          </a:p>
          <a:p>
            <a:r>
              <a:rPr lang="es-ES_tradnl" sz="1400" dirty="0"/>
              <a:t>Centenario escultor</a:t>
            </a:r>
          </a:p>
          <a:p>
            <a:r>
              <a:rPr lang="es-ES_tradnl" sz="1400" dirty="0"/>
              <a:t>Semana Santa</a:t>
            </a:r>
          </a:p>
          <a:p>
            <a:r>
              <a:rPr lang="es-ES_tradnl" sz="1400" dirty="0" err="1"/>
              <a:t>Domund</a:t>
            </a:r>
            <a:endParaRPr lang="es-ES_tradnl" sz="1400" dirty="0"/>
          </a:p>
          <a:p>
            <a:r>
              <a:rPr lang="es-ES_tradnl" sz="1400" dirty="0" err="1"/>
              <a:t>Dïa</a:t>
            </a:r>
            <a:r>
              <a:rPr lang="es-ES_tradnl" sz="1400" dirty="0"/>
              <a:t> de la Paz</a:t>
            </a:r>
          </a:p>
          <a:p>
            <a:r>
              <a:rPr lang="es-ES_tradnl" sz="1400" dirty="0"/>
              <a:t>Día del árbol</a:t>
            </a:r>
          </a:p>
          <a:p>
            <a:r>
              <a:rPr lang="es-ES_tradnl" sz="1400" dirty="0"/>
              <a:t>Clausura curso</a:t>
            </a:r>
          </a:p>
          <a:p>
            <a:r>
              <a:rPr lang="es-ES_tradnl" sz="1400" dirty="0"/>
              <a:t>Viajes</a:t>
            </a:r>
          </a:p>
          <a:p>
            <a:r>
              <a:rPr lang="es-ES_tradnl" sz="1400" dirty="0"/>
              <a:t>Semana cultural</a:t>
            </a:r>
          </a:p>
          <a:p>
            <a:r>
              <a:rPr lang="es-ES_tradnl" sz="1400" dirty="0"/>
              <a:t>Convivencias</a:t>
            </a:r>
          </a:p>
          <a:p>
            <a:r>
              <a:rPr lang="es-ES_tradnl" sz="1400" dirty="0"/>
              <a:t>San Jorge (vencimiento del dragón)</a:t>
            </a:r>
          </a:p>
          <a:p>
            <a:r>
              <a:rPr lang="es-ES_tradnl" sz="1400" dirty="0"/>
              <a:t>Medievales (Caspe)</a:t>
            </a:r>
          </a:p>
          <a:p>
            <a:r>
              <a:rPr lang="es-ES_tradnl" sz="1400" dirty="0"/>
              <a:t>“</a:t>
            </a:r>
            <a:r>
              <a:rPr lang="es-ES_tradnl" sz="1400" dirty="0" err="1"/>
              <a:t>Plenari</a:t>
            </a:r>
            <a:r>
              <a:rPr lang="es-ES_tradnl" sz="1400" dirty="0"/>
              <a:t> </a:t>
            </a:r>
            <a:r>
              <a:rPr lang="es-ES_tradnl" sz="1400" dirty="0" err="1"/>
              <a:t>d’infants</a:t>
            </a:r>
            <a:r>
              <a:rPr lang="es-ES_tradnl" sz="1400" dirty="0"/>
              <a:t>”</a:t>
            </a:r>
          </a:p>
          <a:p>
            <a:r>
              <a:rPr lang="es-ES_tradnl" sz="1400" dirty="0"/>
              <a:t>Día de la ciencia</a:t>
            </a:r>
          </a:p>
          <a:p>
            <a:r>
              <a:rPr lang="es-ES_tradnl" sz="1400" dirty="0"/>
              <a:t>¿Conoces la ciudad?</a:t>
            </a:r>
          </a:p>
          <a:p>
            <a:r>
              <a:rPr lang="es-ES_tradnl" sz="1400" dirty="0"/>
              <a:t>Lleida secreta</a:t>
            </a:r>
          </a:p>
          <a:p>
            <a:r>
              <a:rPr lang="es-ES_tradnl" sz="1400" dirty="0"/>
              <a:t>Día de la música</a:t>
            </a:r>
          </a:p>
          <a:p>
            <a:r>
              <a:rPr lang="es-ES_tradnl" sz="1400" dirty="0"/>
              <a:t>ONCE</a:t>
            </a:r>
          </a:p>
          <a:p>
            <a:r>
              <a:rPr lang="es-ES_tradnl" sz="1400" dirty="0"/>
              <a:t>Cultura y sostenibilidad</a:t>
            </a:r>
          </a:p>
          <a:p>
            <a:r>
              <a:rPr lang="es-ES_tradnl" sz="1400" dirty="0"/>
              <a:t>Agenda 21</a:t>
            </a:r>
          </a:p>
          <a:p>
            <a:r>
              <a:rPr lang="es-ES_tradnl" sz="1400" dirty="0"/>
              <a:t>Lleida camina</a:t>
            </a:r>
          </a:p>
          <a:p>
            <a:r>
              <a:rPr lang="es-ES_tradnl" sz="1400" dirty="0"/>
              <a:t>Semana de la lectura</a:t>
            </a:r>
          </a:p>
          <a:p>
            <a:r>
              <a:rPr lang="es-ES_tradnl" sz="1400" dirty="0"/>
              <a:t>Barça-Madrid</a:t>
            </a:r>
          </a:p>
          <a:p>
            <a:r>
              <a:rPr lang="es-ES_tradnl" sz="1400" dirty="0"/>
              <a:t>Auto de Navidad</a:t>
            </a:r>
          </a:p>
          <a:p>
            <a:r>
              <a:rPr lang="es-ES_tradnl" sz="1400" dirty="0"/>
              <a:t>Compañero nuevo</a:t>
            </a:r>
          </a:p>
          <a:p>
            <a:r>
              <a:rPr lang="es-ES_tradnl" sz="1400" dirty="0"/>
              <a:t>Guerras</a:t>
            </a:r>
          </a:p>
          <a:p>
            <a:r>
              <a:rPr lang="es-ES_tradnl" sz="1400" dirty="0"/>
              <a:t>Cierre negocio cercano</a:t>
            </a:r>
          </a:p>
          <a:p>
            <a:r>
              <a:rPr lang="es-ES_tradnl" sz="1400" dirty="0"/>
              <a:t>Muerte familiar</a:t>
            </a:r>
          </a:p>
          <a:p>
            <a:r>
              <a:rPr lang="es-ES_tradnl" sz="1400" dirty="0"/>
              <a:t>Nace mi hermano</a:t>
            </a:r>
          </a:p>
          <a:p>
            <a:r>
              <a:rPr lang="es-ES_tradnl" sz="1400" dirty="0"/>
              <a:t>Día de Europa</a:t>
            </a:r>
          </a:p>
          <a:p>
            <a:r>
              <a:rPr lang="es-ES_tradnl" sz="1400" dirty="0"/>
              <a:t>Mes de mayo</a:t>
            </a:r>
            <a:r>
              <a:rPr lang="es-ES_tradnl" sz="1400" dirty="0"/>
              <a:t> 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3658239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 idx="4294967295"/>
          </p:nvPr>
        </p:nvSpPr>
        <p:spPr>
          <a:xfrm>
            <a:off x="1149476" y="625120"/>
            <a:ext cx="6975475" cy="700087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s-ES" dirty="0" smtClean="0"/>
              <a:t>Algunos beneficios</a:t>
            </a:r>
            <a:endParaRPr lang="es-ES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638357071"/>
              </p:ext>
            </p:extLst>
          </p:nvPr>
        </p:nvGraphicFramePr>
        <p:xfrm>
          <a:off x="533822" y="1822052"/>
          <a:ext cx="8250138" cy="3975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Elipse 1"/>
          <p:cNvSpPr/>
          <p:nvPr/>
        </p:nvSpPr>
        <p:spPr>
          <a:xfrm>
            <a:off x="225778" y="1517716"/>
            <a:ext cx="8748889" cy="1820333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33822" y="3338049"/>
            <a:ext cx="7118513" cy="13234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_tradnl" sz="40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/>
              </a:rPr>
              <a:t>TRABAJAMOS DE</a:t>
            </a:r>
          </a:p>
          <a:p>
            <a:pPr algn="ctr"/>
            <a:r>
              <a:rPr lang="es-ES_tradnl" sz="40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/>
              </a:rPr>
              <a:t>MANERA CONJUNTA</a:t>
            </a:r>
            <a:endParaRPr lang="es-ES_tradnl" sz="40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eorgia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59236" y="4869307"/>
            <a:ext cx="7118513" cy="18158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_tradnl" sz="40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/>
              </a:rPr>
              <a:t>PUEDEN APRENDER</a:t>
            </a:r>
          </a:p>
          <a:p>
            <a:pPr algn="ctr"/>
            <a:r>
              <a:rPr lang="es-ES_tradnl" sz="40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/>
              </a:rPr>
              <a:t>COSAS RELEVANTES</a:t>
            </a:r>
          </a:p>
          <a:p>
            <a:pPr algn="ctr"/>
            <a:r>
              <a:rPr lang="es-ES_tradnl" sz="28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/>
              </a:rPr>
              <a:t>(CURRICULARES)</a:t>
            </a:r>
            <a:endParaRPr lang="es-ES_tradnl" sz="28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eorgia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82335" y="4883037"/>
            <a:ext cx="2540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2988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ivil">
  <a:themeElements>
    <a:clrScheme name="Personalizado 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D8D8D8"/>
      </a:accent1>
      <a:accent2>
        <a:srgbClr val="C0504D"/>
      </a:accent2>
      <a:accent3>
        <a:srgbClr val="0F243E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532</Words>
  <Application>Microsoft Macintosh PowerPoint</Application>
  <PresentationFormat>Presentación en pantalla (4:3)</PresentationFormat>
  <Paragraphs>273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Tema de Office</vt:lpstr>
      <vt:lpstr>1_Civil</vt:lpstr>
      <vt:lpstr>OTRAS DIAPOSITIVAS AÑADIDAS</vt:lpstr>
      <vt:lpstr>Temas curriculares</vt:lpstr>
      <vt:lpstr>Creación producto</vt:lpstr>
      <vt:lpstr>Tema general</vt:lpstr>
      <vt:lpstr>Acontecimiento escolar o cercano</vt:lpstr>
      <vt:lpstr>Algunos beneficios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OTRAS DIAPOSITIVAS AÑADIDAS</dc:title>
  <dc:creator>Martin</dc:creator>
  <cp:lastModifiedBy>Martin</cp:lastModifiedBy>
  <cp:revision>1</cp:revision>
  <dcterms:created xsi:type="dcterms:W3CDTF">2013-05-16T07:32:36Z</dcterms:created>
  <dcterms:modified xsi:type="dcterms:W3CDTF">2013-05-16T07:33:09Z</dcterms:modified>
</cp:coreProperties>
</file>