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5" d="100"/>
          <a:sy n="25" d="100"/>
        </p:scale>
        <p:origin x="-2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749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0555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766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8969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1116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68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099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231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996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693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2964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CB652-64DE-3048-9F89-8C1CD167610C}" type="datetimeFigureOut">
              <a:rPr lang="es-ES" smtClean="0"/>
              <a:t>23/04/12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33CC5-2C9C-7D4F-BA53-3B687060F32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5148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539750" y="5084763"/>
            <a:ext cx="7993063" cy="15113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ELECCIÓN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¿Es una buena opción?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__________________________________________________</a:t>
            </a:r>
          </a:p>
          <a:p>
            <a:pPr algn="ctr"/>
            <a:endParaRPr lang="es-ES" sz="1400">
              <a:solidFill>
                <a:srgbClr val="403152"/>
              </a:solidFill>
              <a:latin typeface="Calibri"/>
            </a:endParaRP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¿Por qué?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__________________________________________________</a:t>
            </a:r>
          </a:p>
        </p:txBody>
      </p:sp>
      <p:sp>
        <p:nvSpPr>
          <p:cNvPr id="98309" name="AutoShape 5"/>
          <p:cNvSpPr>
            <a:spLocks noChangeArrowheads="1"/>
          </p:cNvSpPr>
          <p:nvPr/>
        </p:nvSpPr>
        <p:spPr bwMode="auto">
          <a:xfrm>
            <a:off x="611188" y="549275"/>
            <a:ext cx="7993062" cy="15113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OPCIONES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¿Qué puedo hacer?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-------------------------------------------------------------   ---------------------------------------------------------------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-------------------------------------------------------------   ---------------------------------------------------------------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-------------------------------------------------------------   ---------------------------------------------------------------</a:t>
            </a: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611188" y="2708275"/>
            <a:ext cx="7993062" cy="15113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RESULTADOS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¿Qué ocurrirá?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Pros				Contras 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------------------------------------------------------------   --------------------------------------------------------------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------------------------------------------------------------   --------------------------------------------------------------</a:t>
            </a:r>
          </a:p>
          <a:p>
            <a:pPr algn="ctr"/>
            <a:r>
              <a:rPr lang="es-ES" sz="1400">
                <a:solidFill>
                  <a:srgbClr val="403152"/>
                </a:solidFill>
                <a:latin typeface="Calibri"/>
              </a:rPr>
              <a:t>------------------------------------------------------------   --------------------------------------------------------------</a:t>
            </a:r>
          </a:p>
          <a:p>
            <a:pPr algn="ctr"/>
            <a:endParaRPr lang="es-ES" sz="1400">
              <a:solidFill>
                <a:srgbClr val="403152"/>
              </a:solidFill>
              <a:latin typeface="Calibri"/>
            </a:endParaRPr>
          </a:p>
        </p:txBody>
      </p:sp>
      <p:sp>
        <p:nvSpPr>
          <p:cNvPr id="98312" name="Line 8"/>
          <p:cNvSpPr>
            <a:spLocks noChangeShapeType="1"/>
          </p:cNvSpPr>
          <p:nvPr/>
        </p:nvSpPr>
        <p:spPr bwMode="auto">
          <a:xfrm>
            <a:off x="4572000" y="3213100"/>
            <a:ext cx="0" cy="10080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2555875" y="2133600"/>
            <a:ext cx="4032250" cy="503238"/>
          </a:xfrm>
          <a:prstGeom prst="down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es-ES" b="1">
                <a:solidFill>
                  <a:prstClr val="black"/>
                </a:solidFill>
                <a:latin typeface="Calibri"/>
              </a:rPr>
              <a:t>Tu opción</a:t>
            </a:r>
          </a:p>
        </p:txBody>
      </p:sp>
      <p:sp>
        <p:nvSpPr>
          <p:cNvPr id="98314" name="AutoShape 10"/>
          <p:cNvSpPr>
            <a:spLocks noChangeArrowheads="1"/>
          </p:cNvSpPr>
          <p:nvPr/>
        </p:nvSpPr>
        <p:spPr bwMode="auto">
          <a:xfrm>
            <a:off x="2627313" y="4292600"/>
            <a:ext cx="4105275" cy="649288"/>
          </a:xfrm>
          <a:prstGeom prst="down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endParaRPr lang="es-ES" sz="1400" b="1">
              <a:solidFill>
                <a:prstClr val="black"/>
              </a:solidFill>
              <a:latin typeface="Calibri"/>
            </a:endParaRPr>
          </a:p>
          <a:p>
            <a:pPr algn="ctr"/>
            <a:r>
              <a:rPr lang="es-ES" sz="1400" b="1">
                <a:solidFill>
                  <a:prstClr val="black"/>
                </a:solidFill>
                <a:latin typeface="Calibri"/>
              </a:rPr>
              <a:t>Piensa sobre los</a:t>
            </a:r>
          </a:p>
          <a:p>
            <a:pPr algn="ctr"/>
            <a:r>
              <a:rPr lang="es-ES" sz="1400" b="1">
                <a:solidFill>
                  <a:prstClr val="black"/>
                </a:solidFill>
                <a:latin typeface="Calibri"/>
              </a:rPr>
              <a:t>pros y contras</a:t>
            </a:r>
          </a:p>
          <a:p>
            <a:pPr algn="ctr"/>
            <a:endParaRPr lang="es-ES" sz="1400" b="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8315" name="Rectangle 11"/>
          <p:cNvSpPr>
            <a:spLocks noChangeArrowheads="1"/>
          </p:cNvSpPr>
          <p:nvPr/>
        </p:nvSpPr>
        <p:spPr bwMode="auto">
          <a:xfrm>
            <a:off x="2987675" y="188913"/>
            <a:ext cx="3095625" cy="4667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kumimoji="1" lang="en-US" sz="2400" b="1" dirty="0" err="1">
                <a:solidFill>
                  <a:srgbClr val="E80718"/>
                </a:solidFill>
                <a:latin typeface="Calibri"/>
              </a:rPr>
              <a:t>Escoger</a:t>
            </a:r>
            <a:r>
              <a:rPr kumimoji="1" lang="en-US" sz="2400" b="1" dirty="0">
                <a:solidFill>
                  <a:srgbClr val="E80718"/>
                </a:solidFill>
                <a:latin typeface="Calibri"/>
              </a:rPr>
              <a:t>          </a:t>
            </a:r>
            <a:endParaRPr kumimoji="1" lang="es-ES" sz="2400" b="1" dirty="0">
              <a:solidFill>
                <a:srgbClr val="E80718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73892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406</Words>
  <Application>Microsoft Macintosh PowerPoint</Application>
  <PresentationFormat>Presentación en pantalla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BEATRIZ ALVAREZ RIVERA</dc:creator>
  <cp:lastModifiedBy>BEATRIZ ALVAREZ RIVERA</cp:lastModifiedBy>
  <cp:revision>1</cp:revision>
  <dcterms:created xsi:type="dcterms:W3CDTF">2012-04-23T12:37:08Z</dcterms:created>
  <dcterms:modified xsi:type="dcterms:W3CDTF">2012-04-23T12:37:40Z</dcterms:modified>
</cp:coreProperties>
</file>