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7797A8-B11A-6048-B222-BFA341F9C048}" type="doc">
      <dgm:prSet loTypeId="urn:microsoft.com/office/officeart/2008/layout/RadialCluster" loCatId="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8E66BB-68AB-4846-827A-E5171CBABC02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Objeto de la metáfora</a:t>
          </a:r>
          <a:endParaRPr lang="es-ES" sz="1400" dirty="0"/>
        </a:p>
      </dgm:t>
    </dgm:pt>
    <dgm:pt modelId="{BF9072EF-4754-9543-AA50-3EA3044D32F1}" type="parTrans" cxnId="{415C4CBA-51BB-7549-AE1C-D45253D47FBA}">
      <dgm:prSet/>
      <dgm:spPr/>
      <dgm:t>
        <a:bodyPr/>
        <a:lstStyle/>
        <a:p>
          <a:endParaRPr lang="es-ES"/>
        </a:p>
      </dgm:t>
    </dgm:pt>
    <dgm:pt modelId="{442A63FA-531E-ED4A-9C08-FCB18171456E}" type="sibTrans" cxnId="{415C4CBA-51BB-7549-AE1C-D45253D47FBA}">
      <dgm:prSet/>
      <dgm:spPr/>
      <dgm:t>
        <a:bodyPr/>
        <a:lstStyle/>
        <a:p>
          <a:endParaRPr lang="es-ES"/>
        </a:p>
      </dgm:t>
    </dgm:pt>
    <dgm:pt modelId="{9217A1FF-9D15-0949-BC39-3FF255B5DE41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Metáfora</a:t>
          </a:r>
          <a:endParaRPr lang="es-ES" sz="1400" dirty="0"/>
        </a:p>
      </dgm:t>
    </dgm:pt>
    <dgm:pt modelId="{D1D7FFB0-0411-FC4D-9D35-089A8C813CB2}" type="parTrans" cxnId="{9500F869-D9CC-7A40-9411-CF66E00AE573}">
      <dgm:prSet/>
      <dgm:spPr/>
      <dgm:t>
        <a:bodyPr/>
        <a:lstStyle/>
        <a:p>
          <a:endParaRPr lang="es-ES"/>
        </a:p>
      </dgm:t>
    </dgm:pt>
    <dgm:pt modelId="{A080FDDE-CA47-444A-A51A-DC8849E37674}" type="sibTrans" cxnId="{9500F869-D9CC-7A40-9411-CF66E00AE573}">
      <dgm:prSet/>
      <dgm:spPr/>
      <dgm:t>
        <a:bodyPr/>
        <a:lstStyle/>
        <a:p>
          <a:endParaRPr lang="es-ES"/>
        </a:p>
      </dgm:t>
    </dgm:pt>
    <dgm:pt modelId="{D6FB3294-226B-A34C-B746-E69FAAFB72DB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Metáfora</a:t>
          </a:r>
          <a:endParaRPr lang="es-ES" sz="1400" dirty="0"/>
        </a:p>
      </dgm:t>
    </dgm:pt>
    <dgm:pt modelId="{FDD0EAE7-0A49-AA46-9DD2-2C8C3497704E}" type="parTrans" cxnId="{8C6B5335-7B70-1D45-A042-F6ABE0DC5F19}">
      <dgm:prSet/>
      <dgm:spPr/>
      <dgm:t>
        <a:bodyPr/>
        <a:lstStyle/>
        <a:p>
          <a:endParaRPr lang="es-ES"/>
        </a:p>
      </dgm:t>
    </dgm:pt>
    <dgm:pt modelId="{FC266811-2F3E-1445-993F-1ECBCFA3A9F1}" type="sibTrans" cxnId="{8C6B5335-7B70-1D45-A042-F6ABE0DC5F19}">
      <dgm:prSet/>
      <dgm:spPr/>
      <dgm:t>
        <a:bodyPr/>
        <a:lstStyle/>
        <a:p>
          <a:endParaRPr lang="es-ES"/>
        </a:p>
      </dgm:t>
    </dgm:pt>
    <dgm:pt modelId="{9FCC3829-2634-4F49-80CF-716418C7F9D3}">
      <dgm:prSet phldrT="[Texto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Metáfora</a:t>
          </a:r>
          <a:endParaRPr lang="es-ES" sz="1400" dirty="0"/>
        </a:p>
      </dgm:t>
    </dgm:pt>
    <dgm:pt modelId="{F5900B5E-8F05-9347-A9AF-B9F17B60A851}" type="parTrans" cxnId="{9AAB1E5E-555B-9648-8B87-C0F3057A1DB9}">
      <dgm:prSet/>
      <dgm:spPr/>
      <dgm:t>
        <a:bodyPr/>
        <a:lstStyle/>
        <a:p>
          <a:endParaRPr lang="es-ES"/>
        </a:p>
      </dgm:t>
    </dgm:pt>
    <dgm:pt modelId="{2CD186C8-EFC1-3B48-8A05-B612D9995D8D}" type="sibTrans" cxnId="{9AAB1E5E-555B-9648-8B87-C0F3057A1DB9}">
      <dgm:prSet/>
      <dgm:spPr/>
      <dgm:t>
        <a:bodyPr/>
        <a:lstStyle/>
        <a:p>
          <a:endParaRPr lang="es-ES"/>
        </a:p>
      </dgm:t>
    </dgm:pt>
    <dgm:pt modelId="{DF292CB0-40EB-FF40-9D7B-1A80753F16E6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Metáfora</a:t>
          </a:r>
          <a:endParaRPr lang="es-ES" sz="1400" dirty="0"/>
        </a:p>
      </dgm:t>
    </dgm:pt>
    <dgm:pt modelId="{F59ED767-35D4-9F4F-B4E3-C7FDADF9324C}" type="parTrans" cxnId="{B637B734-C604-0D4E-B832-0037A62995CA}">
      <dgm:prSet/>
      <dgm:spPr/>
      <dgm:t>
        <a:bodyPr/>
        <a:lstStyle/>
        <a:p>
          <a:endParaRPr lang="es-ES"/>
        </a:p>
      </dgm:t>
    </dgm:pt>
    <dgm:pt modelId="{8342D393-7670-A44C-98FF-38E86E70C8E3}" type="sibTrans" cxnId="{B637B734-C604-0D4E-B832-0037A62995CA}">
      <dgm:prSet/>
      <dgm:spPr/>
      <dgm:t>
        <a:bodyPr/>
        <a:lstStyle/>
        <a:p>
          <a:endParaRPr lang="es-ES"/>
        </a:p>
      </dgm:t>
    </dgm:pt>
    <dgm:pt modelId="{7DDFEA02-9173-024F-AA54-50E23F624FC4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 anchor="t"/>
        <a:lstStyle/>
        <a:p>
          <a:r>
            <a:rPr lang="es-ES" sz="1400" dirty="0" smtClean="0"/>
            <a:t>Metáfora</a:t>
          </a:r>
          <a:endParaRPr lang="es-ES" sz="1400" dirty="0"/>
        </a:p>
      </dgm:t>
    </dgm:pt>
    <dgm:pt modelId="{3533B200-ADA0-894D-BEA5-97C3CD397AA1}" type="parTrans" cxnId="{2EAD0CB1-D8AF-2141-81DB-8AEB7DF02F57}">
      <dgm:prSet/>
      <dgm:spPr/>
      <dgm:t>
        <a:bodyPr/>
        <a:lstStyle/>
        <a:p>
          <a:endParaRPr lang="es-ES"/>
        </a:p>
      </dgm:t>
    </dgm:pt>
    <dgm:pt modelId="{47AF6EB8-1D9F-4442-8268-850495DA2C62}" type="sibTrans" cxnId="{2EAD0CB1-D8AF-2141-81DB-8AEB7DF02F57}">
      <dgm:prSet/>
      <dgm:spPr/>
      <dgm:t>
        <a:bodyPr/>
        <a:lstStyle/>
        <a:p>
          <a:endParaRPr lang="es-ES"/>
        </a:p>
      </dgm:t>
    </dgm:pt>
    <dgm:pt modelId="{143A874C-7870-1644-8E7E-F3D2BF0015B2}" type="pres">
      <dgm:prSet presAssocID="{207797A8-B11A-6048-B222-BFA341F9C04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4D241075-EDF7-2A4B-91D8-AE9EAE0EA180}" type="pres">
      <dgm:prSet presAssocID="{B38E66BB-68AB-4846-827A-E5171CBABC02}" presName="singleCycle" presStyleCnt="0"/>
      <dgm:spPr/>
    </dgm:pt>
    <dgm:pt modelId="{16405B2A-C2D2-984D-89F7-0202C13C420D}" type="pres">
      <dgm:prSet presAssocID="{B38E66BB-68AB-4846-827A-E5171CBABC02}" presName="singleCenter" presStyleLbl="node1" presStyleIdx="0" presStyleCnt="6" custLinFactNeighborY="865">
        <dgm:presLayoutVars>
          <dgm:chMax val="7"/>
          <dgm:chPref val="7"/>
        </dgm:presLayoutVars>
      </dgm:prSet>
      <dgm:spPr/>
      <dgm:t>
        <a:bodyPr/>
        <a:lstStyle/>
        <a:p>
          <a:endParaRPr lang="es-ES"/>
        </a:p>
      </dgm:t>
    </dgm:pt>
    <dgm:pt modelId="{88170C61-12CE-E342-8612-1B1C138E76D8}" type="pres">
      <dgm:prSet presAssocID="{D1D7FFB0-0411-FC4D-9D35-089A8C813CB2}" presName="Name56" presStyleLbl="parChTrans1D2" presStyleIdx="0" presStyleCnt="5"/>
      <dgm:spPr/>
      <dgm:t>
        <a:bodyPr/>
        <a:lstStyle/>
        <a:p>
          <a:endParaRPr lang="es-ES"/>
        </a:p>
      </dgm:t>
    </dgm:pt>
    <dgm:pt modelId="{3ED7670B-6BF0-8442-8B77-1F1D9D807FC7}" type="pres">
      <dgm:prSet presAssocID="{9217A1FF-9D15-0949-BC39-3FF255B5DE41}" presName="text0" presStyleLbl="node1" presStyleIdx="1" presStyleCnt="6" custScaleX="175260" custScaleY="13039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DFDF28-20A1-4843-836C-983E11FB6308}" type="pres">
      <dgm:prSet presAssocID="{FDD0EAE7-0A49-AA46-9DD2-2C8C3497704E}" presName="Name56" presStyleLbl="parChTrans1D2" presStyleIdx="1" presStyleCnt="5"/>
      <dgm:spPr/>
      <dgm:t>
        <a:bodyPr/>
        <a:lstStyle/>
        <a:p>
          <a:endParaRPr lang="es-ES"/>
        </a:p>
      </dgm:t>
    </dgm:pt>
    <dgm:pt modelId="{CE1776FE-F2A4-944A-A93E-C354575CA798}" type="pres">
      <dgm:prSet presAssocID="{D6FB3294-226B-A34C-B746-E69FAAFB72DB}" presName="text0" presStyleLbl="node1" presStyleIdx="2" presStyleCnt="6" custScaleX="171980" custScaleY="1305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5F07B85-8BE2-D84D-8FD6-E8216B7EE396}" type="pres">
      <dgm:prSet presAssocID="{F5900B5E-8F05-9347-A9AF-B9F17B60A851}" presName="Name56" presStyleLbl="parChTrans1D2" presStyleIdx="2" presStyleCnt="5"/>
      <dgm:spPr/>
      <dgm:t>
        <a:bodyPr/>
        <a:lstStyle/>
        <a:p>
          <a:endParaRPr lang="es-ES"/>
        </a:p>
      </dgm:t>
    </dgm:pt>
    <dgm:pt modelId="{E1910870-1328-6446-9F1F-358827CD1D4E}" type="pres">
      <dgm:prSet presAssocID="{9FCC3829-2634-4F49-80CF-716418C7F9D3}" presName="text0" presStyleLbl="node1" presStyleIdx="3" presStyleCnt="6" custScaleX="179759" custScaleY="1254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7446E7-2828-0547-86D3-47C3A4EF16A7}" type="pres">
      <dgm:prSet presAssocID="{3533B200-ADA0-894D-BEA5-97C3CD397AA1}" presName="Name56" presStyleLbl="parChTrans1D2" presStyleIdx="3" presStyleCnt="5"/>
      <dgm:spPr/>
      <dgm:t>
        <a:bodyPr/>
        <a:lstStyle/>
        <a:p>
          <a:endParaRPr lang="es-ES"/>
        </a:p>
      </dgm:t>
    </dgm:pt>
    <dgm:pt modelId="{C833ECBA-04C0-F04D-97CF-964131645EF1}" type="pres">
      <dgm:prSet presAssocID="{7DDFEA02-9173-024F-AA54-50E23F624FC4}" presName="text0" presStyleLbl="node1" presStyleIdx="4" presStyleCnt="6" custScaleX="175938" custScaleY="1273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13A6F7-7B27-9F4B-8B30-7F7C826F4579}" type="pres">
      <dgm:prSet presAssocID="{F59ED767-35D4-9F4F-B4E3-C7FDADF9324C}" presName="Name56" presStyleLbl="parChTrans1D2" presStyleIdx="4" presStyleCnt="5"/>
      <dgm:spPr/>
      <dgm:t>
        <a:bodyPr/>
        <a:lstStyle/>
        <a:p>
          <a:endParaRPr lang="es-ES"/>
        </a:p>
      </dgm:t>
    </dgm:pt>
    <dgm:pt modelId="{8E436866-1947-DD4C-BEE4-C3CBCBCCD61F}" type="pres">
      <dgm:prSet presAssocID="{DF292CB0-40EB-FF40-9D7B-1A80753F16E6}" presName="text0" presStyleLbl="node1" presStyleIdx="5" presStyleCnt="6" custScaleX="176357" custScaleY="13464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AAB1E5E-555B-9648-8B87-C0F3057A1DB9}" srcId="{B38E66BB-68AB-4846-827A-E5171CBABC02}" destId="{9FCC3829-2634-4F49-80CF-716418C7F9D3}" srcOrd="2" destOrd="0" parTransId="{F5900B5E-8F05-9347-A9AF-B9F17B60A851}" sibTransId="{2CD186C8-EFC1-3B48-8A05-B612D9995D8D}"/>
    <dgm:cxn modelId="{E5D582FE-41D6-0947-93D3-10D000343E9F}" type="presOf" srcId="{B38E66BB-68AB-4846-827A-E5171CBABC02}" destId="{16405B2A-C2D2-984D-89F7-0202C13C420D}" srcOrd="0" destOrd="0" presId="urn:microsoft.com/office/officeart/2008/layout/RadialCluster"/>
    <dgm:cxn modelId="{2EAD0CB1-D8AF-2141-81DB-8AEB7DF02F57}" srcId="{B38E66BB-68AB-4846-827A-E5171CBABC02}" destId="{7DDFEA02-9173-024F-AA54-50E23F624FC4}" srcOrd="3" destOrd="0" parTransId="{3533B200-ADA0-894D-BEA5-97C3CD397AA1}" sibTransId="{47AF6EB8-1D9F-4442-8268-850495DA2C62}"/>
    <dgm:cxn modelId="{D1167B20-3F57-2E4A-85DE-D63BF516586F}" type="presOf" srcId="{9217A1FF-9D15-0949-BC39-3FF255B5DE41}" destId="{3ED7670B-6BF0-8442-8B77-1F1D9D807FC7}" srcOrd="0" destOrd="0" presId="urn:microsoft.com/office/officeart/2008/layout/RadialCluster"/>
    <dgm:cxn modelId="{9500F869-D9CC-7A40-9411-CF66E00AE573}" srcId="{B38E66BB-68AB-4846-827A-E5171CBABC02}" destId="{9217A1FF-9D15-0949-BC39-3FF255B5DE41}" srcOrd="0" destOrd="0" parTransId="{D1D7FFB0-0411-FC4D-9D35-089A8C813CB2}" sibTransId="{A080FDDE-CA47-444A-A51A-DC8849E37674}"/>
    <dgm:cxn modelId="{75DE5D9D-06CD-CF4D-B463-CD028EE2BE43}" type="presOf" srcId="{F5900B5E-8F05-9347-A9AF-B9F17B60A851}" destId="{45F07B85-8BE2-D84D-8FD6-E8216B7EE396}" srcOrd="0" destOrd="0" presId="urn:microsoft.com/office/officeart/2008/layout/RadialCluster"/>
    <dgm:cxn modelId="{6AC9ED8E-37A7-8D4D-8D03-A1CD746E2CB7}" type="presOf" srcId="{7DDFEA02-9173-024F-AA54-50E23F624FC4}" destId="{C833ECBA-04C0-F04D-97CF-964131645EF1}" srcOrd="0" destOrd="0" presId="urn:microsoft.com/office/officeart/2008/layout/RadialCluster"/>
    <dgm:cxn modelId="{415C4CBA-51BB-7549-AE1C-D45253D47FBA}" srcId="{207797A8-B11A-6048-B222-BFA341F9C048}" destId="{B38E66BB-68AB-4846-827A-E5171CBABC02}" srcOrd="0" destOrd="0" parTransId="{BF9072EF-4754-9543-AA50-3EA3044D32F1}" sibTransId="{442A63FA-531E-ED4A-9C08-FCB18171456E}"/>
    <dgm:cxn modelId="{F2E6C559-8BC2-2C4C-AB80-8615EB5BCB0F}" type="presOf" srcId="{D1D7FFB0-0411-FC4D-9D35-089A8C813CB2}" destId="{88170C61-12CE-E342-8612-1B1C138E76D8}" srcOrd="0" destOrd="0" presId="urn:microsoft.com/office/officeart/2008/layout/RadialCluster"/>
    <dgm:cxn modelId="{8C6B5335-7B70-1D45-A042-F6ABE0DC5F19}" srcId="{B38E66BB-68AB-4846-827A-E5171CBABC02}" destId="{D6FB3294-226B-A34C-B746-E69FAAFB72DB}" srcOrd="1" destOrd="0" parTransId="{FDD0EAE7-0A49-AA46-9DD2-2C8C3497704E}" sibTransId="{FC266811-2F3E-1445-993F-1ECBCFA3A9F1}"/>
    <dgm:cxn modelId="{E7BD6EA5-512E-2E43-9A9D-92E5A6A5D1FF}" type="presOf" srcId="{F59ED767-35D4-9F4F-B4E3-C7FDADF9324C}" destId="{9C13A6F7-7B27-9F4B-8B30-7F7C826F4579}" srcOrd="0" destOrd="0" presId="urn:microsoft.com/office/officeart/2008/layout/RadialCluster"/>
    <dgm:cxn modelId="{7682E858-FE25-F949-86F9-3DC78470945D}" type="presOf" srcId="{D6FB3294-226B-A34C-B746-E69FAAFB72DB}" destId="{CE1776FE-F2A4-944A-A93E-C354575CA798}" srcOrd="0" destOrd="0" presId="urn:microsoft.com/office/officeart/2008/layout/RadialCluster"/>
    <dgm:cxn modelId="{7E608DC2-0D9A-D343-AA76-2BA83CEA81FC}" type="presOf" srcId="{DF292CB0-40EB-FF40-9D7B-1A80753F16E6}" destId="{8E436866-1947-DD4C-BEE4-C3CBCBCCD61F}" srcOrd="0" destOrd="0" presId="urn:microsoft.com/office/officeart/2008/layout/RadialCluster"/>
    <dgm:cxn modelId="{5750C069-BABB-2342-84CF-B4F0120B838D}" type="presOf" srcId="{9FCC3829-2634-4F49-80CF-716418C7F9D3}" destId="{E1910870-1328-6446-9F1F-358827CD1D4E}" srcOrd="0" destOrd="0" presId="urn:microsoft.com/office/officeart/2008/layout/RadialCluster"/>
    <dgm:cxn modelId="{120DA13E-2A10-614C-A469-C0606238DA94}" type="presOf" srcId="{FDD0EAE7-0A49-AA46-9DD2-2C8C3497704E}" destId="{91DFDF28-20A1-4843-836C-983E11FB6308}" srcOrd="0" destOrd="0" presId="urn:microsoft.com/office/officeart/2008/layout/RadialCluster"/>
    <dgm:cxn modelId="{11406B82-D0C0-A04F-B126-1B9CD866E652}" type="presOf" srcId="{207797A8-B11A-6048-B222-BFA341F9C048}" destId="{143A874C-7870-1644-8E7E-F3D2BF0015B2}" srcOrd="0" destOrd="0" presId="urn:microsoft.com/office/officeart/2008/layout/RadialCluster"/>
    <dgm:cxn modelId="{B637B734-C604-0D4E-B832-0037A62995CA}" srcId="{B38E66BB-68AB-4846-827A-E5171CBABC02}" destId="{DF292CB0-40EB-FF40-9D7B-1A80753F16E6}" srcOrd="4" destOrd="0" parTransId="{F59ED767-35D4-9F4F-B4E3-C7FDADF9324C}" sibTransId="{8342D393-7670-A44C-98FF-38E86E70C8E3}"/>
    <dgm:cxn modelId="{27F26512-9844-B145-854F-72CF055E5202}" type="presOf" srcId="{3533B200-ADA0-894D-BEA5-97C3CD397AA1}" destId="{1A7446E7-2828-0547-86D3-47C3A4EF16A7}" srcOrd="0" destOrd="0" presId="urn:microsoft.com/office/officeart/2008/layout/RadialCluster"/>
    <dgm:cxn modelId="{417EDDFD-A90B-9A4F-8BA7-0080A4565A0D}" type="presParOf" srcId="{143A874C-7870-1644-8E7E-F3D2BF0015B2}" destId="{4D241075-EDF7-2A4B-91D8-AE9EAE0EA180}" srcOrd="0" destOrd="0" presId="urn:microsoft.com/office/officeart/2008/layout/RadialCluster"/>
    <dgm:cxn modelId="{26C2DAB8-AB37-A343-AB67-55C7C112F8AC}" type="presParOf" srcId="{4D241075-EDF7-2A4B-91D8-AE9EAE0EA180}" destId="{16405B2A-C2D2-984D-89F7-0202C13C420D}" srcOrd="0" destOrd="0" presId="urn:microsoft.com/office/officeart/2008/layout/RadialCluster"/>
    <dgm:cxn modelId="{3F401ADC-BCAC-1947-A086-AF43257D4C4A}" type="presParOf" srcId="{4D241075-EDF7-2A4B-91D8-AE9EAE0EA180}" destId="{88170C61-12CE-E342-8612-1B1C138E76D8}" srcOrd="1" destOrd="0" presId="urn:microsoft.com/office/officeart/2008/layout/RadialCluster"/>
    <dgm:cxn modelId="{3BD2644F-5E5F-8344-A135-8C093DCA6F8E}" type="presParOf" srcId="{4D241075-EDF7-2A4B-91D8-AE9EAE0EA180}" destId="{3ED7670B-6BF0-8442-8B77-1F1D9D807FC7}" srcOrd="2" destOrd="0" presId="urn:microsoft.com/office/officeart/2008/layout/RadialCluster"/>
    <dgm:cxn modelId="{875CA3B3-B3C7-2B46-8BCC-25D7691A631E}" type="presParOf" srcId="{4D241075-EDF7-2A4B-91D8-AE9EAE0EA180}" destId="{91DFDF28-20A1-4843-836C-983E11FB6308}" srcOrd="3" destOrd="0" presId="urn:microsoft.com/office/officeart/2008/layout/RadialCluster"/>
    <dgm:cxn modelId="{0468FF21-8747-EA41-A0E7-0B8B3232981E}" type="presParOf" srcId="{4D241075-EDF7-2A4B-91D8-AE9EAE0EA180}" destId="{CE1776FE-F2A4-944A-A93E-C354575CA798}" srcOrd="4" destOrd="0" presId="urn:microsoft.com/office/officeart/2008/layout/RadialCluster"/>
    <dgm:cxn modelId="{D8E0DA88-0EE8-B14A-966F-FB8C0F08563E}" type="presParOf" srcId="{4D241075-EDF7-2A4B-91D8-AE9EAE0EA180}" destId="{45F07B85-8BE2-D84D-8FD6-E8216B7EE396}" srcOrd="5" destOrd="0" presId="urn:microsoft.com/office/officeart/2008/layout/RadialCluster"/>
    <dgm:cxn modelId="{AC55EDF8-A1E6-F14B-ADC8-057D53A25DAC}" type="presParOf" srcId="{4D241075-EDF7-2A4B-91D8-AE9EAE0EA180}" destId="{E1910870-1328-6446-9F1F-358827CD1D4E}" srcOrd="6" destOrd="0" presId="urn:microsoft.com/office/officeart/2008/layout/RadialCluster"/>
    <dgm:cxn modelId="{6AB7D3BF-E791-F041-90B8-5185799C1F55}" type="presParOf" srcId="{4D241075-EDF7-2A4B-91D8-AE9EAE0EA180}" destId="{1A7446E7-2828-0547-86D3-47C3A4EF16A7}" srcOrd="7" destOrd="0" presId="urn:microsoft.com/office/officeart/2008/layout/RadialCluster"/>
    <dgm:cxn modelId="{4385696E-EA37-6845-B5D1-8AF1A4F5AC38}" type="presParOf" srcId="{4D241075-EDF7-2A4B-91D8-AE9EAE0EA180}" destId="{C833ECBA-04C0-F04D-97CF-964131645EF1}" srcOrd="8" destOrd="0" presId="urn:microsoft.com/office/officeart/2008/layout/RadialCluster"/>
    <dgm:cxn modelId="{119DBF8E-5FC1-F84D-9DBA-AE4EBC7A1241}" type="presParOf" srcId="{4D241075-EDF7-2A4B-91D8-AE9EAE0EA180}" destId="{9C13A6F7-7B27-9F4B-8B30-7F7C826F4579}" srcOrd="9" destOrd="0" presId="urn:microsoft.com/office/officeart/2008/layout/RadialCluster"/>
    <dgm:cxn modelId="{A3A32628-DE1E-7546-90EF-CFAA7D43EF1D}" type="presParOf" srcId="{4D241075-EDF7-2A4B-91D8-AE9EAE0EA180}" destId="{8E436866-1947-DD4C-BEE4-C3CBCBCCD61F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05B2A-C2D2-984D-89F7-0202C13C420D}">
      <dsp:nvSpPr>
        <dsp:cNvPr id="0" name=""/>
        <dsp:cNvSpPr/>
      </dsp:nvSpPr>
      <dsp:spPr>
        <a:xfrm>
          <a:off x="2447338" y="1621069"/>
          <a:ext cx="1219200" cy="12192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Objeto de la metáfora</a:t>
          </a:r>
          <a:endParaRPr lang="es-ES" sz="1400" kern="1200" dirty="0"/>
        </a:p>
      </dsp:txBody>
      <dsp:txXfrm>
        <a:off x="2506854" y="1680585"/>
        <a:ext cx="1100168" cy="1100168"/>
      </dsp:txXfrm>
    </dsp:sp>
    <dsp:sp modelId="{88170C61-12CE-E342-8612-1B1C138E76D8}">
      <dsp:nvSpPr>
        <dsp:cNvPr id="0" name=""/>
        <dsp:cNvSpPr/>
      </dsp:nvSpPr>
      <dsp:spPr>
        <a:xfrm rot="16200000">
          <a:off x="2759978" y="1324109"/>
          <a:ext cx="59391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3919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D7670B-6BF0-8442-8B77-1F1D9D807FC7}">
      <dsp:nvSpPr>
        <dsp:cNvPr id="0" name=""/>
        <dsp:cNvSpPr/>
      </dsp:nvSpPr>
      <dsp:spPr>
        <a:xfrm>
          <a:off x="2341120" y="-37983"/>
          <a:ext cx="1431635" cy="106513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Metáfora</a:t>
          </a:r>
          <a:endParaRPr lang="es-ES" sz="1400" kern="1200" dirty="0"/>
        </a:p>
      </dsp:txBody>
      <dsp:txXfrm>
        <a:off x="2393116" y="14013"/>
        <a:ext cx="1327643" cy="961141"/>
      </dsp:txXfrm>
    </dsp:sp>
    <dsp:sp modelId="{91DFDF28-20A1-4843-836C-983E11FB6308}">
      <dsp:nvSpPr>
        <dsp:cNvPr id="0" name=""/>
        <dsp:cNvSpPr/>
      </dsp:nvSpPr>
      <dsp:spPr>
        <a:xfrm rot="20463744">
          <a:off x="3657639" y="1968153"/>
          <a:ext cx="3288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8813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776FE-F2A4-944A-A93E-C354575CA798}">
      <dsp:nvSpPr>
        <dsp:cNvPr id="0" name=""/>
        <dsp:cNvSpPr/>
      </dsp:nvSpPr>
      <dsp:spPr>
        <a:xfrm>
          <a:off x="3977554" y="1140552"/>
          <a:ext cx="1404842" cy="106647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Metáfora</a:t>
          </a:r>
          <a:endParaRPr lang="es-ES" sz="1400" kern="1200" dirty="0"/>
        </a:p>
      </dsp:txBody>
      <dsp:txXfrm>
        <a:off x="4029615" y="1192613"/>
        <a:ext cx="1300720" cy="962351"/>
      </dsp:txXfrm>
    </dsp:sp>
    <dsp:sp modelId="{45F07B85-8BE2-D84D-8FD6-E8216B7EE396}">
      <dsp:nvSpPr>
        <dsp:cNvPr id="0" name=""/>
        <dsp:cNvSpPr/>
      </dsp:nvSpPr>
      <dsp:spPr>
        <a:xfrm rot="3204548">
          <a:off x="3451848" y="2954907"/>
          <a:ext cx="28555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5554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10870-1328-6446-9F1F-358827CD1D4E}">
      <dsp:nvSpPr>
        <dsp:cNvPr id="0" name=""/>
        <dsp:cNvSpPr/>
      </dsp:nvSpPr>
      <dsp:spPr>
        <a:xfrm>
          <a:off x="3325837" y="3069544"/>
          <a:ext cx="1468386" cy="102447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Metáfora</a:t>
          </a:r>
          <a:endParaRPr lang="es-ES" sz="1400" kern="1200" dirty="0"/>
        </a:p>
      </dsp:txBody>
      <dsp:txXfrm>
        <a:off x="3375848" y="3119555"/>
        <a:ext cx="1368364" cy="924456"/>
      </dsp:txXfrm>
    </dsp:sp>
    <dsp:sp modelId="{1A7446E7-2828-0547-86D3-47C3A4EF16A7}">
      <dsp:nvSpPr>
        <dsp:cNvPr id="0" name=""/>
        <dsp:cNvSpPr/>
      </dsp:nvSpPr>
      <dsp:spPr>
        <a:xfrm rot="7595452">
          <a:off x="2384385" y="2950926"/>
          <a:ext cx="2756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5640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3ECBA-04C0-F04D-97CF-964131645EF1}">
      <dsp:nvSpPr>
        <dsp:cNvPr id="0" name=""/>
        <dsp:cNvSpPr/>
      </dsp:nvSpPr>
      <dsp:spPr>
        <a:xfrm>
          <a:off x="1335259" y="3061584"/>
          <a:ext cx="1437174" cy="104039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Metáfora</a:t>
          </a:r>
          <a:endParaRPr lang="es-ES" sz="1400" kern="1200" dirty="0"/>
        </a:p>
      </dsp:txBody>
      <dsp:txXfrm>
        <a:off x="1386047" y="3112372"/>
        <a:ext cx="1335598" cy="938822"/>
      </dsp:txXfrm>
    </dsp:sp>
    <dsp:sp modelId="{9C13A6F7-7B27-9F4B-8B30-7F7C826F4579}">
      <dsp:nvSpPr>
        <dsp:cNvPr id="0" name=""/>
        <dsp:cNvSpPr/>
      </dsp:nvSpPr>
      <dsp:spPr>
        <a:xfrm rot="11936256">
          <a:off x="2145812" y="1971220"/>
          <a:ext cx="3099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913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36866-1947-DD4C-BEE4-C3CBCBCCD61F}">
      <dsp:nvSpPr>
        <dsp:cNvPr id="0" name=""/>
        <dsp:cNvSpPr/>
      </dsp:nvSpPr>
      <dsp:spPr>
        <a:xfrm>
          <a:off x="713602" y="1123839"/>
          <a:ext cx="1440596" cy="1099899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Metáfora</a:t>
          </a:r>
          <a:endParaRPr lang="es-ES" sz="1400" kern="1200" dirty="0"/>
        </a:p>
      </dsp:txBody>
      <dsp:txXfrm>
        <a:off x="767295" y="1177532"/>
        <a:ext cx="1333210" cy="992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B109C-D6EF-7C42-8434-CADB16F0F34D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9BC78-9A07-D94B-A822-C6B0C236FF0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22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Pensar la metáfora que elementos tiene que le une a la </a:t>
            </a:r>
            <a:r>
              <a:rPr lang="es-ES" dirty="0" err="1" smtClean="0"/>
              <a:t>educacion</a:t>
            </a:r>
            <a:r>
              <a:rPr lang="es-ES" dirty="0" smtClean="0"/>
              <a:t> camino por que….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AAD7A-3025-3948-B38D-D661E8CF327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779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6EC2D1-6BA2-3549-8924-B3E3670B2FE1}" type="slidenum">
              <a:rPr lang="es-ES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s-E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38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49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04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631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04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13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57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121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13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00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265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5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70785848"/>
              </p:ext>
            </p:extLst>
          </p:nvPr>
        </p:nvGraphicFramePr>
        <p:xfrm>
          <a:off x="1657672" y="19651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Llamada con línea 1 5"/>
          <p:cNvSpPr/>
          <p:nvPr/>
        </p:nvSpPr>
        <p:spPr>
          <a:xfrm rot="15680299">
            <a:off x="67391" y="818140"/>
            <a:ext cx="2371531" cy="1786338"/>
          </a:xfrm>
          <a:prstGeom prst="borderCallout1">
            <a:avLst>
              <a:gd name="adj1" fmla="val 51238"/>
              <a:gd name="adj2" fmla="val -440"/>
              <a:gd name="adj3" fmla="val 102733"/>
              <a:gd name="adj4" fmla="val -2213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Llamada con línea 1 6"/>
          <p:cNvSpPr/>
          <p:nvPr/>
        </p:nvSpPr>
        <p:spPr>
          <a:xfrm rot="1160319" flipH="1" flipV="1">
            <a:off x="514850" y="4064445"/>
            <a:ext cx="1741292" cy="2094473"/>
          </a:xfrm>
          <a:prstGeom prst="borderCallout1">
            <a:avLst>
              <a:gd name="adj1" fmla="val 49753"/>
              <a:gd name="adj2" fmla="val 1134"/>
              <a:gd name="adj3" fmla="val 56586"/>
              <a:gd name="adj4" fmla="val -4553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Llamada con línea 1 7"/>
          <p:cNvSpPr/>
          <p:nvPr/>
        </p:nvSpPr>
        <p:spPr>
          <a:xfrm rot="16677340">
            <a:off x="6651451" y="809361"/>
            <a:ext cx="2371531" cy="1786338"/>
          </a:xfrm>
          <a:prstGeom prst="borderCallout1">
            <a:avLst>
              <a:gd name="adj1" fmla="val 51894"/>
              <a:gd name="adj2" fmla="val -311"/>
              <a:gd name="adj3" fmla="val 21730"/>
              <a:gd name="adj4" fmla="val -3351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Llamada con línea 1 8"/>
          <p:cNvSpPr/>
          <p:nvPr/>
        </p:nvSpPr>
        <p:spPr>
          <a:xfrm rot="9744429" flipH="1" flipV="1">
            <a:off x="6883026" y="4263327"/>
            <a:ext cx="1741292" cy="2094473"/>
          </a:xfrm>
          <a:prstGeom prst="borderCallout1">
            <a:avLst>
              <a:gd name="adj1" fmla="val 49753"/>
              <a:gd name="adj2" fmla="val 1134"/>
              <a:gd name="adj3" fmla="val 45491"/>
              <a:gd name="adj4" fmla="val -2539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Llamada con línea 1 9"/>
          <p:cNvSpPr/>
          <p:nvPr/>
        </p:nvSpPr>
        <p:spPr>
          <a:xfrm rot="5400000" flipH="1" flipV="1">
            <a:off x="3920538" y="-624085"/>
            <a:ext cx="1265334" cy="3024331"/>
          </a:xfrm>
          <a:prstGeom prst="borderCallout1">
            <a:avLst>
              <a:gd name="adj1" fmla="val 49200"/>
              <a:gd name="adj2" fmla="val -1508"/>
              <a:gd name="adj3" fmla="val 53223"/>
              <a:gd name="adj4" fmla="val -3066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422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00569" y="161926"/>
            <a:ext cx="3119967" cy="121443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676902" y="161926"/>
            <a:ext cx="3119967" cy="121443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4284135" y="782243"/>
            <a:ext cx="1392767" cy="364331"/>
          </a:xfrm>
          <a:prstGeom prst="rightArrow">
            <a:avLst>
              <a:gd name="adj1" fmla="val 50000"/>
              <a:gd name="adj2" fmla="val 53758"/>
            </a:avLst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3420533" y="782243"/>
            <a:ext cx="1151467" cy="364331"/>
          </a:xfrm>
          <a:prstGeom prst="leftArrow">
            <a:avLst>
              <a:gd name="adj1" fmla="val 50000"/>
              <a:gd name="adj2" fmla="val 44444"/>
            </a:avLst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1500719" y="1269206"/>
            <a:ext cx="647700" cy="458391"/>
          </a:xfrm>
          <a:prstGeom prst="downArrow">
            <a:avLst>
              <a:gd name="adj1" fmla="val 50000"/>
              <a:gd name="adj2" fmla="val 314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6972302" y="1269206"/>
            <a:ext cx="647700" cy="458391"/>
          </a:xfrm>
          <a:prstGeom prst="downArrow">
            <a:avLst>
              <a:gd name="adj1" fmla="val 50000"/>
              <a:gd name="adj2" fmla="val 314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370420" y="1727598"/>
            <a:ext cx="8401049" cy="334803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732367" y="1782366"/>
            <a:ext cx="7632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LO QUE QUIERO DECIR CON LA METÁFORA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732369" y="2268142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732369" y="2862264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732369" y="3429002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732369" y="3969545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732369" y="4536283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6108702" y="2268142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6108702" y="2862264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6108702" y="3429002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6108702" y="3969545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6108702" y="4536283"/>
            <a:ext cx="2256367" cy="4321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0" name="AutoShape 30"/>
          <p:cNvSpPr>
            <a:spLocks noChangeArrowheads="1"/>
          </p:cNvSpPr>
          <p:nvPr/>
        </p:nvSpPr>
        <p:spPr bwMode="auto">
          <a:xfrm>
            <a:off x="3012017" y="2294336"/>
            <a:ext cx="3096683" cy="364331"/>
          </a:xfrm>
          <a:prstGeom prst="leftRightArrow">
            <a:avLst>
              <a:gd name="adj1" fmla="val 50000"/>
              <a:gd name="adj2" fmla="val 956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1" name="AutoShape 31"/>
          <p:cNvSpPr>
            <a:spLocks noChangeArrowheads="1"/>
          </p:cNvSpPr>
          <p:nvPr/>
        </p:nvSpPr>
        <p:spPr bwMode="auto">
          <a:xfrm>
            <a:off x="3022602" y="2888458"/>
            <a:ext cx="3086100" cy="364331"/>
          </a:xfrm>
          <a:prstGeom prst="leftRightArrow">
            <a:avLst>
              <a:gd name="adj1" fmla="val 50000"/>
              <a:gd name="adj2" fmla="val 952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2" name="AutoShape 32"/>
          <p:cNvSpPr>
            <a:spLocks noChangeArrowheads="1"/>
          </p:cNvSpPr>
          <p:nvPr/>
        </p:nvSpPr>
        <p:spPr bwMode="auto">
          <a:xfrm>
            <a:off x="3028951" y="3429002"/>
            <a:ext cx="3086100" cy="364331"/>
          </a:xfrm>
          <a:prstGeom prst="leftRightArrow">
            <a:avLst>
              <a:gd name="adj1" fmla="val 50000"/>
              <a:gd name="adj2" fmla="val 952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3" name="AutoShape 33"/>
          <p:cNvSpPr>
            <a:spLocks noChangeArrowheads="1"/>
          </p:cNvSpPr>
          <p:nvPr/>
        </p:nvSpPr>
        <p:spPr bwMode="auto">
          <a:xfrm>
            <a:off x="3028951" y="3995739"/>
            <a:ext cx="3086100" cy="364331"/>
          </a:xfrm>
          <a:prstGeom prst="leftRightArrow">
            <a:avLst>
              <a:gd name="adj1" fmla="val 50000"/>
              <a:gd name="adj2" fmla="val 952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4" name="AutoShape 34"/>
          <p:cNvSpPr>
            <a:spLocks noChangeArrowheads="1"/>
          </p:cNvSpPr>
          <p:nvPr/>
        </p:nvSpPr>
        <p:spPr bwMode="auto">
          <a:xfrm>
            <a:off x="3028951" y="4536283"/>
            <a:ext cx="3086100" cy="364331"/>
          </a:xfrm>
          <a:prstGeom prst="leftRightArrow">
            <a:avLst>
              <a:gd name="adj1" fmla="val 50000"/>
              <a:gd name="adj2" fmla="val 952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5" name="AutoShape 35"/>
          <p:cNvSpPr>
            <a:spLocks noChangeArrowheads="1"/>
          </p:cNvSpPr>
          <p:nvPr/>
        </p:nvSpPr>
        <p:spPr bwMode="auto">
          <a:xfrm>
            <a:off x="4248151" y="4968479"/>
            <a:ext cx="647700" cy="3238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347133" y="5319714"/>
            <a:ext cx="8401051" cy="75604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7" name="AutoShape 37"/>
          <p:cNvSpPr>
            <a:spLocks noChangeArrowheads="1"/>
          </p:cNvSpPr>
          <p:nvPr/>
        </p:nvSpPr>
        <p:spPr bwMode="auto">
          <a:xfrm>
            <a:off x="4248151" y="5967413"/>
            <a:ext cx="647700" cy="3238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422657" y="6291264"/>
            <a:ext cx="8401049" cy="43219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3420533" y="188120"/>
            <a:ext cx="2159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CREAR UNA METÁFORA</a:t>
            </a:r>
          </a:p>
        </p:txBody>
      </p:sp>
      <p:sp>
        <p:nvSpPr>
          <p:cNvPr id="15400" name="Text Box 40"/>
          <p:cNvSpPr txBox="1">
            <a:spLocks noChangeArrowheads="1"/>
          </p:cNvSpPr>
          <p:nvPr/>
        </p:nvSpPr>
        <p:spPr bwMode="auto">
          <a:xfrm>
            <a:off x="300569" y="215503"/>
            <a:ext cx="311996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¿Qué quiero describir?</a:t>
            </a:r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190502" y="573882"/>
            <a:ext cx="311996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¿Qué quiero decir sobre ello?</a:t>
            </a: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5772152" y="215504"/>
            <a:ext cx="2927349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Éstas pueden ser algunas metáforas:</a:t>
            </a: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5704417" y="807243"/>
            <a:ext cx="307128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Metáfora elegida:</a:t>
            </a: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732367" y="2051449"/>
            <a:ext cx="220768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2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DETALLES</a:t>
            </a: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6108702" y="2051449"/>
            <a:ext cx="220768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2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DETALLES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659719" y="2159795"/>
            <a:ext cx="182456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CARACTERÍSTICA</a:t>
            </a:r>
          </a:p>
        </p:txBody>
      </p:sp>
      <p:sp>
        <p:nvSpPr>
          <p:cNvPr id="15407" name="Text Box 47"/>
          <p:cNvSpPr txBox="1">
            <a:spLocks noChangeArrowheads="1"/>
          </p:cNvSpPr>
          <p:nvPr/>
        </p:nvSpPr>
        <p:spPr bwMode="auto">
          <a:xfrm>
            <a:off x="3659719" y="2781302"/>
            <a:ext cx="182456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CARACTERÍSTICA</a:t>
            </a:r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3659719" y="3337324"/>
            <a:ext cx="182456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CARACTERÍSTICA</a:t>
            </a:r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3659719" y="3888583"/>
            <a:ext cx="182456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CARACTERÍSTICA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3659719" y="4427936"/>
            <a:ext cx="182456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0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CARACTERÍSTICA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44502" y="5373292"/>
            <a:ext cx="20637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DIFERENCIAS :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491067" y="6344841"/>
            <a:ext cx="80645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Cita la Metáfora: </a:t>
            </a:r>
            <a:r>
              <a:rPr lang="es-ES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                                         es </a:t>
            </a:r>
            <a:r>
              <a:rPr lang="es-ES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como</a:t>
            </a:r>
          </a:p>
        </p:txBody>
      </p:sp>
      <p:sp>
        <p:nvSpPr>
          <p:cNvPr id="15413" name="Line 53"/>
          <p:cNvSpPr>
            <a:spLocks noChangeShapeType="1"/>
          </p:cNvSpPr>
          <p:nvPr/>
        </p:nvSpPr>
        <p:spPr bwMode="auto">
          <a:xfrm>
            <a:off x="2700868" y="6618456"/>
            <a:ext cx="15832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414" name="Line 54"/>
          <p:cNvSpPr>
            <a:spLocks noChangeShapeType="1"/>
          </p:cNvSpPr>
          <p:nvPr/>
        </p:nvSpPr>
        <p:spPr bwMode="auto">
          <a:xfrm>
            <a:off x="6301319" y="6618456"/>
            <a:ext cx="20150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" name="Text Box 51"/>
          <p:cNvSpPr txBox="1">
            <a:spLocks noChangeArrowheads="1"/>
          </p:cNvSpPr>
          <p:nvPr/>
        </p:nvSpPr>
        <p:spPr bwMode="auto">
          <a:xfrm>
            <a:off x="565153" y="5706668"/>
            <a:ext cx="301624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s-ES" sz="14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¿Es una buena metáfora?</a:t>
            </a:r>
          </a:p>
        </p:txBody>
      </p:sp>
    </p:spTree>
    <p:extLst>
      <p:ext uri="{BB962C8B-B14F-4D97-AF65-F5344CB8AC3E}">
        <p14:creationId xmlns:p14="http://schemas.microsoft.com/office/powerpoint/2010/main" val="3807112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63557" y="79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2">
                    <a:satMod val="130000"/>
                  </a:schemeClr>
                </a:solidFill>
                <a:ea typeface="+mj-ea"/>
                <a:cs typeface="+mj-cs"/>
              </a:rPr>
              <a:t>CRONOGRAMA DE TRABAJO</a:t>
            </a:r>
            <a:endParaRPr lang="es-ES" dirty="0">
              <a:solidFill>
                <a:schemeClr val="tx2">
                  <a:satMod val="130000"/>
                </a:schemeClr>
              </a:solidFill>
              <a:ea typeface="+mj-ea"/>
              <a:cs typeface="+mj-cs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064707"/>
              </p:ext>
            </p:extLst>
          </p:nvPr>
        </p:nvGraphicFramePr>
        <p:xfrm>
          <a:off x="0" y="1128113"/>
          <a:ext cx="9144000" cy="57298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5312"/>
                <a:gridCol w="3402054"/>
                <a:gridCol w="2163519"/>
                <a:gridCol w="2183115"/>
              </a:tblGrid>
              <a:tr h="818227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OBJETIVO</a:t>
                      </a:r>
                      <a:endParaRPr lang="es-ES" dirty="0"/>
                    </a:p>
                  </a:txBody>
                  <a:tcPr marL="91437" marR="914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ACCION</a:t>
                      </a:r>
                      <a:endParaRPr lang="es-ES" dirty="0"/>
                    </a:p>
                  </a:txBody>
                  <a:tcPr marL="91437" marR="914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TEMPORALIZACIÓN</a:t>
                      </a:r>
                      <a:endParaRPr lang="es-ES" dirty="0"/>
                    </a:p>
                  </a:txBody>
                  <a:tcPr marL="91437" marR="914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RESPONSABLE</a:t>
                      </a:r>
                      <a:endParaRPr lang="es-ES" dirty="0"/>
                    </a:p>
                  </a:txBody>
                  <a:tcPr marL="91437" marR="91437" anchor="ctr"/>
                </a:tc>
              </a:tr>
              <a:tr h="86549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</a:tr>
              <a:tr h="117982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</a:tr>
              <a:tr h="92422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</a:tr>
              <a:tr h="99104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</a:tr>
              <a:tr h="56631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</a:tr>
              <a:tr h="38475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91437" marR="9143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86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87</Words>
  <Application>Microsoft Macintosh PowerPoint</Application>
  <PresentationFormat>Presentación en pantalla (4:3)</PresentationFormat>
  <Paragraphs>30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CRONOGRAMA DE TRABAJO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Inmaculada Castaño</dc:creator>
  <cp:lastModifiedBy>Inmaculada Castaño</cp:lastModifiedBy>
  <cp:revision>2</cp:revision>
  <dcterms:created xsi:type="dcterms:W3CDTF">2012-10-15T20:15:41Z</dcterms:created>
  <dcterms:modified xsi:type="dcterms:W3CDTF">2012-10-16T05:53:49Z</dcterms:modified>
</cp:coreProperties>
</file>