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B109C-D6EF-7C42-8434-CADB16F0F34D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9BC78-9A07-D94B-A822-C6B0C236FF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222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Trabajarlo en las reuniones de ciclo.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870CB-FF05-6D48-BACB-6A1F5095397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3553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4845-B0C7-DD49-954B-A5D70DC86906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B54E-BE34-A54D-B800-4770F103D4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438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4845-B0C7-DD49-954B-A5D70DC86906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B54E-BE34-A54D-B800-4770F103D4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490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4845-B0C7-DD49-954B-A5D70DC86906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B54E-BE34-A54D-B800-4770F103D4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004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4845-B0C7-DD49-954B-A5D70DC86906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B54E-BE34-A54D-B800-4770F103D4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6313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4845-B0C7-DD49-954B-A5D70DC86906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B54E-BE34-A54D-B800-4770F103D4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904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4845-B0C7-DD49-954B-A5D70DC86906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B54E-BE34-A54D-B800-4770F103D4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6134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4845-B0C7-DD49-954B-A5D70DC86906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B54E-BE34-A54D-B800-4770F103D4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157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4845-B0C7-DD49-954B-A5D70DC86906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B54E-BE34-A54D-B800-4770F103D4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1214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4845-B0C7-DD49-954B-A5D70DC86906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B54E-BE34-A54D-B800-4770F103D4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2131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4845-B0C7-DD49-954B-A5D70DC86906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B54E-BE34-A54D-B800-4770F103D4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400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4845-B0C7-DD49-954B-A5D70DC86906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B54E-BE34-A54D-B800-4770F103D4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7265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44845-B0C7-DD49-954B-A5D70DC86906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9B54E-BE34-A54D-B800-4770F103D4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405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49699713"/>
              </p:ext>
            </p:extLst>
          </p:nvPr>
        </p:nvGraphicFramePr>
        <p:xfrm>
          <a:off x="0" y="203840"/>
          <a:ext cx="9144000" cy="6654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671966">
                <a:tc gridSpan="2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Reflexión sobre la experiencia de aprendizaje realizada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893896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Tipo</a:t>
                      </a:r>
                      <a:r>
                        <a:rPr lang="es-ES" baseline="0" dirty="0" smtClean="0"/>
                        <a:t> de experiencia o estrategia: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Unidad de referencia:</a:t>
                      </a:r>
                    </a:p>
                    <a:p>
                      <a:pPr algn="ctr"/>
                      <a:endParaRPr lang="es-ES" dirty="0"/>
                    </a:p>
                  </a:txBody>
                  <a:tcPr/>
                </a:tc>
              </a:tr>
              <a:tr h="1011289">
                <a:tc gridSpan="2"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¿Por qué elegí esta estrategia? ¿Qué objetivos perseguía?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  <a:tr h="959707">
                <a:tc gridSpan="2">
                  <a:txBody>
                    <a:bodyPr/>
                    <a:lstStyle/>
                    <a:p>
                      <a:r>
                        <a:rPr lang="es-ES" dirty="0" smtClean="0"/>
                        <a:t>¿Qué ha sido lo mejor?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043418">
                <a:tc gridSpan="2">
                  <a:txBody>
                    <a:bodyPr/>
                    <a:lstStyle/>
                    <a:p>
                      <a:r>
                        <a:rPr lang="es-ES" dirty="0" smtClean="0"/>
                        <a:t>¿Qué aspectos se podría mejorar?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914049">
                <a:tc gridSpan="2">
                  <a:txBody>
                    <a:bodyPr/>
                    <a:lstStyle/>
                    <a:p>
                      <a:r>
                        <a:rPr lang="es-ES" dirty="0" smtClean="0"/>
                        <a:t>¿Cómo los mejoraría?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159834">
                <a:tc gridSpan="2">
                  <a:txBody>
                    <a:bodyPr/>
                    <a:lstStyle/>
                    <a:p>
                      <a:r>
                        <a:rPr lang="es-ES" dirty="0" smtClean="0"/>
                        <a:t>Algunos</a:t>
                      </a:r>
                      <a:r>
                        <a:rPr lang="es-ES" baseline="0" dirty="0" smtClean="0"/>
                        <a:t> aspectos a destacar de la evaluación de la experiencia proporcionada por los propios alumnos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1644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71</Words>
  <Application>Microsoft Macintosh PowerPoint</Application>
  <PresentationFormat>Presentación en pantalla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Inmaculada Castaño</dc:creator>
  <cp:lastModifiedBy>Inmaculada Castaño</cp:lastModifiedBy>
  <cp:revision>2</cp:revision>
  <dcterms:created xsi:type="dcterms:W3CDTF">2012-10-15T20:15:41Z</dcterms:created>
  <dcterms:modified xsi:type="dcterms:W3CDTF">2012-10-16T05:52:39Z</dcterms:modified>
</cp:coreProperties>
</file>