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6" r:id="rId5"/>
    <p:sldId id="26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C709F-A189-01D2-0037-CBC47C615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E76E04-9809-28F2-5BA4-599209A99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7C3B9-90BB-862C-819E-28E83FAA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C1FA0-86FF-4F7A-118A-3FAFCF13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B5D74-4CDA-B945-0D10-97B7ECEA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8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FDAE1-6430-DC81-B8F0-135BDEB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5B3D07-C5EF-45AF-44AA-51C35A490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83F3C-EDC5-09F6-AB13-342A8DD3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FA5D2-454A-2997-A90B-30061A2E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DBF0C-70F1-CA39-C38D-4A2A693D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4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36A9DE-BB93-4F8A-D669-51CF7B36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DC141-F970-0F3F-14E6-1319275AF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1CA7F-9822-CDB0-FE8F-8A16A265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30284-B54C-1082-9883-3E1014BD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0AA22A-3A6E-9127-92C6-67AF425D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8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CBB61-1000-0C26-B4CD-032B16A5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8F57E-4316-E828-7466-8908C1FBA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7A46D-EE3E-4CBB-98EF-E9837149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7A602-F230-4853-DA07-3EA1013E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EA25BE-5C8C-A2A1-6861-3F27F73A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0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85ADE-670A-68E7-6EFF-04C0972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2EDA99-3374-1E7E-C006-492ADCB4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A3336-022C-FE52-F7DC-8E410400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487357-E343-13D3-3FAA-BE262275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E8060-1A7A-F8E6-01A8-236B6E72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131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9A071-F701-3A04-DB65-F95A778E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95EB9-7664-A821-C3E9-592E6A71E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6C7D4C-96AE-7686-052A-87E06FE55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BB761B-6E77-030E-948F-FA179726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363D4-2324-34D2-983F-9F7F509C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FAFF1-5CE2-FAE1-1741-7DFCB88B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6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DAE9E-39F4-6903-9ACC-7755CEE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AAF649-B4EF-3B15-E7DB-B1A021E6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C5FB64-41A3-AC14-7DB4-2A2ADA1FF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D19BC6-3B9C-E94A-62AB-693945173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037AE-D333-91C4-13BD-29684B7C7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6154FB-9847-178D-BE92-A26F37AA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9E540D-3A3D-835C-6178-09FA8D2A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5FF309-E133-9E5F-CAE2-37D2B33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17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2A525-8110-356F-088C-EF7E3F6B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C30873-711B-CAF9-AC39-A51F9E46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1DE91-0BF1-B1B7-2860-E11FF9C3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876104-B0ED-5D56-8B8B-9C20282D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9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A834BE-29BB-D322-5ED6-A2EB0F61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75D7A-B12D-9395-70F6-8873F61B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559BC-DEDB-88D6-53CF-2F3B6D08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3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924B9-9A71-28F1-C3C1-65C1E541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9770C-9E4E-AA62-564E-A28DD93D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F6ECAC-A1CC-DA35-11CD-47C99E074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19BD1-285A-774E-9270-78764D11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F7E66-7E69-CA95-FCC4-2157CB88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59C8A5-5095-297B-12CA-50491808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8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5E2AD-2569-FEB9-1A31-278DA1D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A8B47D-0360-CA2C-01A4-C3C4CDAD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21D6D9-FF18-B22D-D840-FEAEE40D3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90941B-D263-D76C-2B8B-C3F7BA8E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E8C892-D902-3213-DC3F-DD25A10F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6604A0-5ABA-F44F-6342-AEDFD2A7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94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D5A2F4-A77B-9D79-A9F3-4ACA1F51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FE010B-D24B-8C8E-7470-5EC1E59E1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18545-F0E1-5BDF-9E60-9696A2931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A9A8-13E6-4178-8EA4-C13EBE844D53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EC7B6-88E9-61EA-E4BD-66057062F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85A11-B2BF-B810-E715-0CF9467C4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2760-B107-44AF-A8CA-DF5B344D84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2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Rayos De Luz, Vectores y Archivos PSD De Descarga Gratuita | Pngtree">
            <a:extLst>
              <a:ext uri="{FF2B5EF4-FFF2-40B4-BE49-F238E27FC236}">
                <a16:creationId xmlns:a16="http://schemas.microsoft.com/office/drawing/2014/main" id="{993A56B4-A263-A10A-F59A-2EDD30E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esús, Sagrado Corazón, Inmaculado Corazón De María imagen png - imagen  transparente descarga gratuita">
            <a:extLst>
              <a:ext uri="{FF2B5EF4-FFF2-40B4-BE49-F238E27FC236}">
                <a16:creationId xmlns:a16="http://schemas.microsoft.com/office/drawing/2014/main" id="{5893B43D-8199-45BE-EC02-504C8BB4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7" y="58169"/>
            <a:ext cx="3238372" cy="3669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6E04C-2A23-00BC-41BA-61EDBF312DFC}"/>
              </a:ext>
            </a:extLst>
          </p:cNvPr>
          <p:cNvSpPr txBox="1"/>
          <p:nvPr/>
        </p:nvSpPr>
        <p:spPr>
          <a:xfrm>
            <a:off x="3285565" y="3728099"/>
            <a:ext cx="6051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  <a:latin typeface="Amasis MT Pro Black" panose="020B0604020202020204" pitchFamily="18" charset="0"/>
              </a:rPr>
              <a:t>Oración por las Vocaciones</a:t>
            </a:r>
            <a:endParaRPr lang="es-CO" sz="3200" dirty="0"/>
          </a:p>
        </p:txBody>
      </p:sp>
      <p:pic>
        <p:nvPicPr>
          <p:cNvPr id="10" name="Imagen 9" descr="Imagen que contiene alimentos, camiseta, dibujo, hombre&#10;&#10;Descripción generada automáticamente">
            <a:extLst>
              <a:ext uri="{FF2B5EF4-FFF2-40B4-BE49-F238E27FC236}">
                <a16:creationId xmlns:a16="http://schemas.microsoft.com/office/drawing/2014/main" id="{81AEBFAA-7ED0-A06B-117F-071F28ED6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32" y="5364434"/>
            <a:ext cx="1120392" cy="1412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79DD527-83C6-CAA6-EC9C-34EE4C72E79E}"/>
              </a:ext>
            </a:extLst>
          </p:cNvPr>
          <p:cNvSpPr txBox="1"/>
          <p:nvPr/>
        </p:nvSpPr>
        <p:spPr>
          <a:xfrm>
            <a:off x="3825688" y="5424103"/>
            <a:ext cx="6192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Provincia Santa Ana</a:t>
            </a:r>
          </a:p>
        </p:txBody>
      </p:sp>
    </p:spTree>
    <p:extLst>
      <p:ext uri="{BB962C8B-B14F-4D97-AF65-F5344CB8AC3E}">
        <p14:creationId xmlns:p14="http://schemas.microsoft.com/office/powerpoint/2010/main" val="362557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Rayos De Luz, Vectores y Archivos PSD De Descarga Gratuita | Pngtree">
            <a:extLst>
              <a:ext uri="{FF2B5EF4-FFF2-40B4-BE49-F238E27FC236}">
                <a16:creationId xmlns:a16="http://schemas.microsoft.com/office/drawing/2014/main" id="{993A56B4-A263-A10A-F59A-2EDD30E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C2C14E-58C3-9319-9D4D-0DA89029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88" y="-28374"/>
            <a:ext cx="7794812" cy="779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6E04C-2A23-00BC-41BA-61EDBF312DFC}"/>
              </a:ext>
            </a:extLst>
          </p:cNvPr>
          <p:cNvSpPr txBox="1"/>
          <p:nvPr/>
        </p:nvSpPr>
        <p:spPr>
          <a:xfrm>
            <a:off x="125505" y="2549131"/>
            <a:ext cx="4715435" cy="29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Buen Pastor,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enriqueces a la Iglesia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Carisma de la Caridad,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suscita en las familias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y santas vocaciones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las necesidades del mundo.</a:t>
            </a:r>
          </a:p>
        </p:txBody>
      </p:sp>
    </p:spTree>
    <p:extLst>
      <p:ext uri="{BB962C8B-B14F-4D97-AF65-F5344CB8AC3E}">
        <p14:creationId xmlns:p14="http://schemas.microsoft.com/office/powerpoint/2010/main" val="281705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Rayos De Luz, Vectores y Archivos PSD De Descarga Gratuita | Pngtree">
            <a:extLst>
              <a:ext uri="{FF2B5EF4-FFF2-40B4-BE49-F238E27FC236}">
                <a16:creationId xmlns:a16="http://schemas.microsoft.com/office/drawing/2014/main" id="{993A56B4-A263-A10A-F59A-2EDD30E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66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6E04C-2A23-00BC-41BA-61EDBF312DFC}"/>
              </a:ext>
            </a:extLst>
          </p:cNvPr>
          <p:cNvSpPr txBox="1"/>
          <p:nvPr/>
        </p:nvSpPr>
        <p:spPr>
          <a:xfrm>
            <a:off x="1683123" y="4040834"/>
            <a:ext cx="8825754" cy="255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 en nosotras el clima espiritual y de amor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había </a:t>
            </a:r>
            <a:r>
              <a:rPr lang="es-CO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primeros cristianos,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seamos cenáculos de oración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amorosa acogida del Espíritu Santo.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51BA5D-5899-EA6A-77EA-751594C6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785"/>
          <a:stretch/>
        </p:blipFill>
        <p:spPr>
          <a:xfrm>
            <a:off x="1232992" y="481523"/>
            <a:ext cx="9726016" cy="307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5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Rayos De Luz, Vectores y Archivos PSD De Descarga Gratuita | Pngtree">
            <a:extLst>
              <a:ext uri="{FF2B5EF4-FFF2-40B4-BE49-F238E27FC236}">
                <a16:creationId xmlns:a16="http://schemas.microsoft.com/office/drawing/2014/main" id="{993A56B4-A263-A10A-F59A-2EDD30E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6E04C-2A23-00BC-41BA-61EDBF312DFC}"/>
              </a:ext>
            </a:extLst>
          </p:cNvPr>
          <p:cNvSpPr txBox="1"/>
          <p:nvPr/>
        </p:nvSpPr>
        <p:spPr>
          <a:xfrm>
            <a:off x="605118" y="4275919"/>
            <a:ext cx="11412071" cy="272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a todos los que dan respuesta generosa a tu llamado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aviva el corazón de las jóvenes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descubran tu mirada de amor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les interpela a seguirte como Hermanas de la Caridad de Santa Ana</a:t>
            </a: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Marcador de contenido 16">
            <a:extLst>
              <a:ext uri="{FF2B5EF4-FFF2-40B4-BE49-F238E27FC236}">
                <a16:creationId xmlns:a16="http://schemas.microsoft.com/office/drawing/2014/main" id="{6E42A935-10E0-9D54-AB49-B3B4EC2D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5" r="5317" b="-199"/>
          <a:stretch/>
        </p:blipFill>
        <p:spPr>
          <a:xfrm>
            <a:off x="5990571" y="0"/>
            <a:ext cx="6201429" cy="3832413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739A09-D810-8441-B137-643B33914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2680" r="1" b="14951"/>
          <a:stretch/>
        </p:blipFill>
        <p:spPr>
          <a:xfrm rot="10800000">
            <a:off x="-18832" y="0"/>
            <a:ext cx="6009403" cy="38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3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Rayos De Luz, Vectores y Archivos PSD De Descarga Gratuita | Pngtree">
            <a:extLst>
              <a:ext uri="{FF2B5EF4-FFF2-40B4-BE49-F238E27FC236}">
                <a16:creationId xmlns:a16="http://schemas.microsoft.com/office/drawing/2014/main" id="{993A56B4-A263-A10A-F59A-2EDD30EF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4019"/>
            <a:ext cx="12192000" cy="7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6E04C-2A23-00BC-41BA-61EDBF312DFC}"/>
              </a:ext>
            </a:extLst>
          </p:cNvPr>
          <p:cNvSpPr txBox="1"/>
          <p:nvPr/>
        </p:nvSpPr>
        <p:spPr>
          <a:xfrm>
            <a:off x="896739" y="3611777"/>
            <a:ext cx="9912276" cy="301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Acudimos a la intercesión de María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Madre y modelo de Consagradas,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certeza de que el Padre concederá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tú mismo has mandado que pidamos.                       Amén.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0A05FE-9F05-6139-3C3B-A2367E573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4" t="8081" r="28733" b="12942"/>
          <a:stretch/>
        </p:blipFill>
        <p:spPr>
          <a:xfrm>
            <a:off x="-384948" y="-569147"/>
            <a:ext cx="5528535" cy="4369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E4303E-0960-61A2-C49C-88BBC0F97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29696" r="-8000" b="35036"/>
          <a:stretch/>
        </p:blipFill>
        <p:spPr>
          <a:xfrm>
            <a:off x="6435857" y="-445991"/>
            <a:ext cx="6295557" cy="4369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048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137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Adobe Gothic Std B</vt:lpstr>
      <vt:lpstr>Amasis MT Pro Black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Hna. Marlen Rocio Riaño Morales</dc:creator>
  <cp:lastModifiedBy>Hna. Marlen Rocio Riaño Morales</cp:lastModifiedBy>
  <cp:revision>6</cp:revision>
  <dcterms:created xsi:type="dcterms:W3CDTF">2022-06-02T04:26:43Z</dcterms:created>
  <dcterms:modified xsi:type="dcterms:W3CDTF">2022-06-03T15:02:02Z</dcterms:modified>
</cp:coreProperties>
</file>