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77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11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03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11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10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551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9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89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89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00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056D-AB44-411B-961C-75BD9A8C45B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31496-E84C-4DFB-8E0B-F0F11420BA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60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pdainternational.net/wp-content/uploads/2018/03/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2" y="0"/>
            <a:ext cx="9645748" cy="6858000"/>
          </a:xfrm>
          <a:prstGeom prst="rect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5" name="Rectángulo 4"/>
          <p:cNvSpPr/>
          <p:nvPr/>
        </p:nvSpPr>
        <p:spPr>
          <a:xfrm>
            <a:off x="1842102" y="2592058"/>
            <a:ext cx="6049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Oración por las Vocaciones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3588" y="4135418"/>
            <a:ext cx="2432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Provincia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Santa Ana</a:t>
            </a:r>
          </a:p>
          <a:p>
            <a:pPr algn="ctr"/>
            <a:endParaRPr lang="es-ES" sz="28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s-ES" sz="28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 descr="Imagen que contiene alimentos, camiseta, dibujo, hombre&#10;&#10;Descripción generada automáticamente">
            <a:extLst>
              <a:ext uri="{FF2B5EF4-FFF2-40B4-BE49-F238E27FC236}">
                <a16:creationId xmlns:a16="http://schemas.microsoft.com/office/drawing/2014/main" id="{B3DF37C6-0FAB-4718-8D7B-EC37F88FC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3" y="1261427"/>
            <a:ext cx="1336674" cy="16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inando Con Jesus - Banco de fotos e imágenes de stock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13" y="0"/>
            <a:ext cx="454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6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Gracias, Padre Nuestro</a:t>
            </a:r>
            <a:endParaRPr lang="es-CO" sz="3600" b="1" dirty="0"/>
          </a:p>
          <a:p>
            <a:pPr marL="0" indent="0">
              <a:buNone/>
            </a:pPr>
            <a:r>
              <a:rPr lang="es-CO" sz="3600" b="1" dirty="0"/>
              <a:t>Porque hoy como ayer, </a:t>
            </a:r>
          </a:p>
          <a:p>
            <a:pPr marL="0" indent="0">
              <a:buNone/>
            </a:pPr>
            <a:r>
              <a:rPr lang="es-CO" sz="3600" b="1" dirty="0"/>
              <a:t>Jesús Resucitado</a:t>
            </a:r>
          </a:p>
          <a:p>
            <a:pPr marL="0" indent="0">
              <a:buNone/>
            </a:pPr>
            <a:r>
              <a:rPr lang="es-CO" sz="3600" b="1" dirty="0"/>
              <a:t>pasa a través de nuestras vidas </a:t>
            </a:r>
          </a:p>
          <a:p>
            <a:pPr marL="0" indent="0">
              <a:buNone/>
            </a:pPr>
            <a:r>
              <a:rPr lang="es-CO" sz="3600" b="1" dirty="0"/>
              <a:t>llamando: ¡Ven y sígueme!.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16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/>
          <a:stretch/>
        </p:blipFill>
        <p:spPr>
          <a:xfrm>
            <a:off x="6735871" y="379827"/>
            <a:ext cx="4724609" cy="2996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5205046" y="3960626"/>
            <a:ext cx="69869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/>
              <a:t>no tengan miedo de asumir con valentía</a:t>
            </a:r>
          </a:p>
          <a:p>
            <a:r>
              <a:rPr lang="es-CO" sz="3200" b="1" dirty="0"/>
              <a:t>las exigencias de la Caridad Universal </a:t>
            </a:r>
          </a:p>
          <a:p>
            <a:r>
              <a:rPr lang="es-CO" sz="3200" b="1" dirty="0"/>
              <a:t>hecha Hospitalidad, como Hermanas </a:t>
            </a:r>
          </a:p>
          <a:p>
            <a:r>
              <a:rPr lang="es-CO" sz="3200" b="1" dirty="0"/>
              <a:t>de la Caridad de Santa Ana.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1777" y="586794"/>
            <a:ext cx="69283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/>
              <a:t>Concede a tu Iglesia y a nuestra Congregación jóvenes valerosas, </a:t>
            </a:r>
          </a:p>
          <a:p>
            <a:r>
              <a:rPr lang="es-CO" sz="3200" b="1" dirty="0"/>
              <a:t>que acogiendo El llamado </a:t>
            </a:r>
          </a:p>
          <a:p>
            <a:r>
              <a:rPr lang="es-CO" sz="3200" b="1" dirty="0"/>
              <a:t>apremiante de tu Hijo Jesús,</a:t>
            </a:r>
          </a:p>
        </p:txBody>
      </p:sp>
      <p:pic>
        <p:nvPicPr>
          <p:cNvPr id="8" name="Picture 6" descr="https://lh3.googleusercontent.com/GMfGLepT0hRqG8NJ-LGA43JkyBTVesa9sv982IEQh2IQSPM5D4OZnrXcGDeVtFUkgdAdnEkH3czGXOEUzuUGtFFCC6TFRq8ivOEOvvY23FzagTfpa1yahQ0l1FLcPxtXnvP1gXqonoCEByzETr8gtTk5ZdM5DNUNfTYJgk3K2Kzk-kl4In8kiHn8cfjGVKN_R5hlkIBwAy0_CyzvHEQO6Ao_LRoORpDnn7BTXYvPLIRP3RQkiicts1sZkof0YeiWvvNPdOBxur2qDccIgAoACx4qQnN7qkxNiAQDCNbdbBoAh7qEh4Gywfnd0jt667sDd8g45nt_jbrf1AfxpgwxAUVVVp1rUfOfLNHfM8R-sKQlKa1JiOtahFskZ7O0qCFJHK2Py833brjuoY7TTgbifHc8mkHcne9AWN2X4kSHQKGZQDjGywlN91C91umz9bpYnNLrvrT3anT9ubkUjHwOpvcreJLhEchWhOiOTF-lzSdp2yxWAZp7ArWmc8G-eBig8vT1NTg3wCbSdIl3NhUMAhyTAOxIBB_K6Cr2n0fKC4M7BAkHjZwQDS2Rk_rfWfe1xhiFtsXc5YiziCfl-sAXDPfSJqULN7Vou-IzHmwU0Bqfbu7pxt5W46po3N2Zv3Xk-Iv2cK11P8-y8tZ6mkd0YVzflP6fCfhSHeWQ3HmO6f05SPomGGmg06Movf3VhqF99lewz1olCD2MJ0UgZCrrBbh_LIzxo4GePRQ5nyqO-fx-3PCA1nAR6CI=w866-h649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8478" r="2780" b="22336"/>
          <a:stretch/>
        </p:blipFill>
        <p:spPr bwMode="auto">
          <a:xfrm>
            <a:off x="367617" y="3261350"/>
            <a:ext cx="4551442" cy="25767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5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2148068"/>
            <a:ext cx="10805159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CO" sz="4000" b="1" dirty="0">
                <a:latin typeface="+mn-lt"/>
              </a:rPr>
              <a:t>Suscita en el corazón de muchos hombres y mujeres,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desde su condición laical,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el deseo de asumir el Carisma del Padre Juan </a:t>
            </a:r>
            <a:r>
              <a:rPr lang="es-CO" sz="4000" b="1" dirty="0" err="1">
                <a:latin typeface="+mn-lt"/>
              </a:rPr>
              <a:t>Bonal</a:t>
            </a:r>
            <a:r>
              <a:rPr lang="es-CO" sz="4000" b="1" dirty="0">
                <a:latin typeface="+mn-lt"/>
              </a:rPr>
              <a:t>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y la Beata María </a:t>
            </a:r>
            <a:r>
              <a:rPr lang="es-CO" sz="4000" b="1" dirty="0" err="1">
                <a:latin typeface="+mn-lt"/>
              </a:rPr>
              <a:t>Rafols</a:t>
            </a:r>
            <a:r>
              <a:rPr lang="es-CO" sz="4000" b="1" dirty="0">
                <a:latin typeface="+mn-lt"/>
              </a:rPr>
              <a:t>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para que juntos,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como una gran Familia,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aprendamos en Misión Compartida,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a dar razón de nuestra Esperanza,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fundada sobre la Fe de Jesús Resucitado,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Señor de la mies.</a:t>
            </a:r>
            <a:br>
              <a:rPr lang="es-CO" dirty="0"/>
            </a:br>
            <a:endParaRPr lang="es-CO" dirty="0"/>
          </a:p>
        </p:txBody>
      </p:sp>
      <p:pic>
        <p:nvPicPr>
          <p:cNvPr id="5122" name="Picture 2" descr="https://lh3.googleusercontent.com/hKQfieDqj2GL-z8lfQI8ShGxD9crMJY6T5yp_wD2S92npv9CKeKIbtLhZCLQVsh3pdd_cA8WKXb0of1GetDeT9KV11VdwBtqZsm4ObhYw_Vl1kJKP2M2sBIR-lkHtM6gD85f_9wIxhxMAsjKZiYb_bHIlGUOTDKoWY833cyN_l8c0IUkcYVpcwhe0t11OF7RtUthtNFtsDHXBgSUU2zVN9sJGxX9YAfxw14YoVH2hy49snYub_q9-tDK2EI1LB7lgyHpewFIXZjNGQJ5xCZisSfXAHbvnGdFctVW3J4vfeMWYcBpAaI9QNYixYlsrhFsD910d7rDxdpbJLUm641Vj_dl7oOpLjiOpIh8sfgmb-7WeCib-unDIOn7EHzTCL7w4VrH1bwXPlzTVcodBXrZdpRkb8IWY0FS_OS0tO4nf9YoeleHrybTxi_sUJOK3jjh5r4TJ5nSDhIvTBhrDvSXs4sVimfMJqEsFd1VKzf-fqKHPGe7Tzwxl5X26VTqxsN5LBA3-X0q8JMJwYYnEK-zTdhSj-n7rYZMqbeHpbmMjHBG66oGXCV6TwDX0G738qqEkQjmHZgiSce0uuEqxUbZkNEY3OkK2es1Dc6dwLaQ6NbcwNTgzz1HRTOjA0X7e_j9RpG-RlHGg-twhN6cDyP3P8ukFV2r8hPkltjdI-gPwyft8vb5BZ2cpFrX4u-ItVhfkJRQz6anMTYSr6r6ky8decYr1a91qEblCKkqDezdBQbNfcUM_qgoXNc=w1361-h649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98" y="1840130"/>
            <a:ext cx="4071333" cy="194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3zI4wYiz9QSH-ea4MGl6hlTAiRvAJDJ6fHRM8skFkMhh4B9gpvlPtUs2ZWWbAVoTLUhST82bNI8A6vjWbio6cqaiWdQQZNb506EixjlgOLSJh9T093YGZA8fTHii6fQIN2DW3LvlSyQO5yxVMU1ci2E-dztL7ib_aBLlxf11BLFDAYSlEbCw16qB4VPFoWrr4tbi7N-_nJQIVVT1-tnfi79r0VqQfoWi5oKy5ybZAh5CLW36f62Y3ayfL72A0vW5x84NioJyNnOrqtTZ27sb7Xii7adZIDDG7ypXUT_gDvJUZlhwCXNiEAAgqEZMopSx5M77XizJuhesn_eLAOfMXVNhVt3MPwf6ZaTrLU05_TzI9tqHIE3KSt_W1kL2H1EUUMfFdtlzBIudmzSD2VNl5421pTPqm5nevWIbbK9t8GX_Sg8ZD0V0hzr6rupKFDIwb8Iq_YmZmYQUvBNo7cyUtcqBosqYW-OibMNdQUa0jTyYcjkfDcFmLmM0rbr-y1ntCeaY-U8e3bkeags2GV60w9t5LNBQBXsXEdeNcT6s4LlqheUtouOTHPHvL6w2NQw6oH-K4BnGESCk9HBl0aPnKoyS8KFZs7WwTvnmfdbFe22GzY5RxvbAeJ8JKpkxMJ__65Dxjkl25i4Lm7mv1lzooEfUmhbbqPyGnOKgfG0Lytad4CueKMjlv2vJqmlsb47VMriIWVNz8zKSMtQ8NlP61aljgl8wtt6M3FFi83diqONazwdv79d3BVE=w866-h649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7" y="4658561"/>
            <a:ext cx="2661565" cy="1925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2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lh3.googleusercontent.com/EmoSwonJRo8mS-o4xaaCCYmhtFKG4A2zEl_tT_7hF0hEZBYHgudvTx2uS6KzRXFdOEo6hNVSqRCjf8SDObYVXJX_JiRVQMf_f3YVRBm4fFtqraGMaXdZgNqvOs49-qs7Mdr6I651PET2EaX3ERwLyG2ECxRh640rwTBcU5Nepro9MhPLEFv6o9EPs_PEzZy0VWEJVdputj3901qM1tPkKS8GKeAc0eBGgW5935_9fYBxRm61zHAeml0L-qqGEWp_A7KhAkrJP9V5zsAQH1DJFkEX0nkVwcm-yHC1-mzviTXA4Aoq8hH0yEkZESg1TYqBt7393GSbypJDmkaSxj-2W_yYbailrul63uaqb_Xabsv2jvGaWRjC2wyVsw8XDX6go7ChJjaHWQIbjMrAFQ4dLKSTUuolYCMb7gR6WDUwMfr2GaGy8Ml4XVWe2T7yqjYM8oOtH-4CTiMpEkXv1MKR5T64u66hlQJOVdBLbRkvjkZkULYv1JUC67wHZMb-dREtSMOQlkxTYs4pJDDqO7qEGf9uKpaja9e3XRPZ9S-2zkHVgFDN-h1uPi8bV7GSq8V3M1cR6cjqWPqvBO7WAM9cVQBc2aaTSiZvEFxgn8bwEysTNZ272Omm9KTmZWGGFEXmPccHyp404xElEdjpyyb--3pwbwCKY8xC_GPy_kK1yKfWxTqaevWuGpOXExJJBrPZKZHjxaNbKty2M6KTmmfC-iBkkMl0XONZ5EVlYXHUFPVh4nqs-D0ekhAZLu6IBLzVZZy8u4Nhx7790Kt4UcP_AToj5P7Ao14w7LXHKZH_m6FAb88rcRSlwEIzMk2-48dK=w1366-h616-no?authuser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/>
          <a:stretch/>
        </p:blipFill>
        <p:spPr bwMode="auto">
          <a:xfrm>
            <a:off x="6035125" y="431954"/>
            <a:ext cx="5655230" cy="3390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121920" y="43195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/>
              <a:t>Que Santa María del Pilar, </a:t>
            </a:r>
            <a:br>
              <a:rPr lang="es-CO" sz="2800" b="1" dirty="0"/>
            </a:br>
            <a:r>
              <a:rPr lang="es-CO" sz="2800" b="1" dirty="0"/>
              <a:t>misionera, por excelencia, </a:t>
            </a:r>
            <a:br>
              <a:rPr lang="es-CO" sz="2800" b="1" dirty="0"/>
            </a:br>
            <a:r>
              <a:rPr lang="es-CO" sz="2800" b="1" dirty="0"/>
              <a:t>nos acompañe y anime </a:t>
            </a:r>
          </a:p>
          <a:p>
            <a:r>
              <a:rPr lang="es-CO" sz="2800" b="1" dirty="0"/>
              <a:t>en esta Hora de Gracia </a:t>
            </a:r>
          </a:p>
          <a:p>
            <a:r>
              <a:rPr lang="es-CO" sz="2800" b="1" dirty="0"/>
              <a:t>para dar testimonio de Fe, esperanza y caridad . </a:t>
            </a:r>
          </a:p>
          <a:p>
            <a:br>
              <a:rPr lang="es-CO" sz="2800" b="1" dirty="0"/>
            </a:br>
            <a:r>
              <a:rPr lang="es-CO" sz="2800" b="1" dirty="0"/>
              <a:t>Y como Jesús, </a:t>
            </a:r>
          </a:p>
          <a:p>
            <a:r>
              <a:rPr lang="es-CO" sz="2800" b="1" dirty="0"/>
              <a:t>estar en el mundo haciendo el bien: </a:t>
            </a:r>
          </a:p>
          <a:p>
            <a:r>
              <a:rPr lang="es-CO" sz="2800" b="1" dirty="0"/>
              <a:t>Con todo detalle, </a:t>
            </a:r>
          </a:p>
          <a:p>
            <a:r>
              <a:rPr lang="es-CO" sz="2800" b="1" dirty="0"/>
              <a:t>con todo cuidado, </a:t>
            </a:r>
          </a:p>
          <a:p>
            <a:r>
              <a:rPr lang="es-CO" sz="2800" b="1" dirty="0"/>
              <a:t>con todo amor. Amén</a:t>
            </a:r>
          </a:p>
        </p:txBody>
      </p:sp>
      <p:pic>
        <p:nvPicPr>
          <p:cNvPr id="10" name="Picture 2" descr="https://lh3.googleusercontent.com/c1nujhDaNsteKDe48wOA0djdTxtTShT3FlSBRKNuolK0AGG4XDdc1Gj7oIPwwRtfVEFuRlvRHdGOvpnxA9Dr3Kd7pkAxbgwawnFLmE-gD8w-7GHls495JucPYa2Mw0XMOjqHXKOBbWhunmJpaFohwd5CU_B63IfyHtglf-fHQBINcotURB4mYfcwybbrKkuibs63Qabh4j_LiRJn1_feuucslgh8VWIvh8Qiol0boYmowQBqt7yfsnD5nq2b40Y3DOEZYQ3fNlKlpLsQq9lpEw4gsfh97TeycdUWmX7LHjBQf_GvKBxTdNjpx25BVVG10q97ow4apNHR-19mEpx92AJ_pjMOBJZFefWDwo8BdPoOavMcLesnEbQD2OikR7sEO8xZ0IFWqqMm1uWnwmUyC4-9HSPI7uWYRsj0wZboLrYHK71ryrLBDA1fgBap5-Nj5ZimVovgFv7dpDrRnacYVUxpzBR_RLMtRsqAXbDC3l6pEEEGZwpYqmhG8dincCu7sCeM9GB-V3v8ehueVJciGaW39biLM5sBdzEU-n-4OMdpEcxlOc8OO6GK_-ZsGnqRgqg5AK5Sx2qZtqCvCQxJm2yq1bIP7C0VOT2QonGIE2fZ1JQSlMO1ls3nn9faQnazyjo3wLaQF-1gJW847siqk-ZAUHeep5tmh8vpkLtXy-U_QVzpSvyD7lyf6cw5Gp3pAUR6ihgTGAPiU_dnpcpUKv3rfYFAEqAMqnh17GEgSPMAQ-eS94Y7jtEL2s_gw6YSUqC7ibsxzXaqKMLQEq2HfOoXlL74zFkmFTjmjn9Z7KO6LI2Ph3dMBL7ZRyCYIOj4=w1366-h616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4" b="24599"/>
          <a:stretch/>
        </p:blipFill>
        <p:spPr bwMode="auto">
          <a:xfrm>
            <a:off x="4704750" y="4527313"/>
            <a:ext cx="6985605" cy="1690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35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210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Adobe Gothic Std B</vt:lpstr>
      <vt:lpstr>Arial</vt:lpstr>
      <vt:lpstr>Calibri</vt:lpstr>
      <vt:lpstr>Calibri Light</vt:lpstr>
      <vt:lpstr>Cascadia Code</vt:lpstr>
      <vt:lpstr>Tema de Office</vt:lpstr>
      <vt:lpstr>Presentación de PowerPoint</vt:lpstr>
      <vt:lpstr>Presentación de PowerPoint</vt:lpstr>
      <vt:lpstr>Presentación de PowerPoint</vt:lpstr>
      <vt:lpstr>Suscita en el corazón de muchos hombres y mujeres,  desde su condición laical,  el deseo de asumir el Carisma del Padre Juan Bonal  y la Beata María Rafols,  para que juntos,  como una gran Familia,  aprendamos en Misión Compartida,  a dar razón de nuestra Esperanza,  fundada sobre la Fe de Jesús Resucitado,  Señor de la mies. 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Gracias Padre Nuestro</dc:title>
  <dc:creator>Hna Rocio</dc:creator>
  <cp:lastModifiedBy>Hna. Marlen Rocio Riaño Morales</cp:lastModifiedBy>
  <cp:revision>17</cp:revision>
  <dcterms:created xsi:type="dcterms:W3CDTF">2022-04-01T14:07:52Z</dcterms:created>
  <dcterms:modified xsi:type="dcterms:W3CDTF">2022-04-01T19:49:38Z</dcterms:modified>
</cp:coreProperties>
</file>