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00B"/>
    <a:srgbClr val="F6F7E0"/>
    <a:srgbClr val="7A4300"/>
    <a:srgbClr val="407AAA"/>
    <a:srgbClr val="4180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 snapToGrid="0" snapToObjects="1">
      <p:cViewPr>
        <p:scale>
          <a:sx n="100" d="100"/>
          <a:sy n="100" d="100"/>
        </p:scale>
        <p:origin x="1542" y="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fld id="{B283404C-E397-424D-B2EA-D304433D15F3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fld id="{4DAC243A-F612-412F-9A8E-CEA6ED20DBC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fld id="{74016B3E-5A4D-4355-A447-C258858B743C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_tradnl" noProof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los estilos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/>
              </a:defRPr>
            </a:lvl1pPr>
          </a:lstStyle>
          <a:p>
            <a:pPr>
              <a:defRPr/>
            </a:pPr>
            <a:fld id="{8B4FD988-E9D8-4316-B3BB-147BF20106C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2D3E4-E518-43CA-9B4F-7A06331412E6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D9D4-F7B6-4596-9D13-CA1AA6AA27D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3080-5DBB-474F-8F99-7C3F5B721993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E3898-69F8-4E34-9544-D8F2456B486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A2170-9D13-4C72-B8A7-6FA627A9145E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03BE1-7313-4FD0-86A6-F40DF47B9A4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F076C-5FD8-49AB-BCC8-A010483E4640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EFDA3-290E-4030-AC00-3F0B5C20DA4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F8F09-5EB5-47BE-90FE-B77B93839C64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EFFF-7D89-42CA-8F76-3B492DA4A59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0CA8-1AF1-461F-B7B1-BD4F5BC69212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4A2C1-CF83-44F4-96A8-8EA11977FB6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70F6B-1D17-414D-A2E0-83D246723BB2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4072C-A537-48D1-8DBC-51492FC8E48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C38C-3F09-498B-A080-7098DE77DE1B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2F50E-5CC8-4DE3-8637-64124C1BE7C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D1D5D-5B2F-436D-A542-5852EA05B394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4B080-E122-47FE-A956-85EF9633D58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1D270-974E-473D-9AB5-72031D7F9A73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7E94-F50E-4775-978B-09EF94FA5DA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C114A-BE2E-4AC2-8A25-2EB575EB6029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6CB33-00ED-4B4D-AB75-F3607383201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_tradnl" smtClean="0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_tradnl" smtClean="0"/>
              <a:t>Haga clic para modificar los estilos de texto del patrón</a:t>
            </a:r>
          </a:p>
          <a:p>
            <a:pPr lvl="1"/>
            <a:r>
              <a:rPr lang="es-ES_tradnl" altLang="es-ES_tradnl" smtClean="0"/>
              <a:t>Segundo nivel</a:t>
            </a:r>
          </a:p>
          <a:p>
            <a:pPr lvl="2"/>
            <a:r>
              <a:rPr lang="es-ES_tradnl" altLang="es-ES_tradnl" smtClean="0"/>
              <a:t>Tercer nivel</a:t>
            </a:r>
          </a:p>
          <a:p>
            <a:pPr lvl="3"/>
            <a:r>
              <a:rPr lang="es-ES_tradnl" altLang="es-ES_tradnl" smtClean="0"/>
              <a:t>Cuarto nivel</a:t>
            </a:r>
          </a:p>
          <a:p>
            <a:pPr lvl="4"/>
            <a:r>
              <a:rPr lang="es-ES_tradnl" altLang="es-ES_tradnl" smtClean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fld id="{2A1BB7EE-BCBD-42F1-9E6B-EE6E06B287E3}" type="datetimeFigureOut">
              <a:rPr lang="es-ES_tradnl"/>
              <a:pPr>
                <a:defRPr/>
              </a:pPr>
              <a:t>25/02/2019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fld id="{9138BF78-2B16-424A-A8CC-D4AE8269593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3" descr="C:\Documents and Settings\User\My Documents\_Mariasun\JPG para diapositivas\PERSONAS\MANOS\MANOS AYUDAR CIELO ayudar-apadrinan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1293813" y="355600"/>
            <a:ext cx="9604375" cy="3046413"/>
          </a:xfrm>
          <a:prstGeom prst="rect">
            <a:avLst/>
          </a:prstGeom>
          <a:solidFill>
            <a:srgbClr val="407AAA">
              <a:alpha val="29000"/>
            </a:srgb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  <a:t>Jesús reclama transparencia y coherencia.</a:t>
            </a: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  <a:t>Son condiciones del verdadero testimonio evangelizador.</a:t>
            </a: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  <a:t>El anuncio de la buena nueva solo puede fundamentarse</a:t>
            </a:r>
            <a:b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</a:br>
            <a: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  <a:t>sobre la verdad y la coherencia de las palabras, </a:t>
            </a:r>
            <a:b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</a:br>
            <a: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  <a:t>de las actitudes y de los comportamientos.</a:t>
            </a: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charset="0"/>
                <a:ea typeface="Comic Sans MS" charset="0"/>
                <a:cs typeface="Comic Sans MS" charset="0"/>
              </a:rPr>
              <a:t>La coherencia convoca.</a:t>
            </a:r>
          </a:p>
          <a:p>
            <a:pPr algn="ct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1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Lucida Handwriting" charset="0"/>
                <a:ea typeface="Lucida Handwriting" charset="0"/>
                <a:cs typeface="Lucida Handwriting" charset="0"/>
              </a:rPr>
              <a:t>Gustavo Gutiérrez</a:t>
            </a:r>
          </a:p>
        </p:txBody>
      </p:sp>
      <p:sp>
        <p:nvSpPr>
          <p:cNvPr id="15362" name="CuadroTexto 1"/>
          <p:cNvSpPr txBox="1">
            <a:spLocks noChangeArrowheads="1"/>
          </p:cNvSpPr>
          <p:nvPr/>
        </p:nvSpPr>
        <p:spPr bwMode="auto">
          <a:xfrm>
            <a:off x="2946400" y="5676900"/>
            <a:ext cx="567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altLang="es-ES_tradnl">
                <a:solidFill>
                  <a:srgbClr val="002060"/>
                </a:solidFill>
                <a:latin typeface="Comic Sans MS" pitchFamily="66" charset="0"/>
              </a:rPr>
              <a:t>Texto: Lucas 6, 39-45. Tiempo Ordinario 8 C.</a:t>
            </a:r>
          </a:p>
          <a:p>
            <a:pPr eaLnBrk="0" hangingPunct="0"/>
            <a:r>
              <a:rPr lang="es-ES_tradnl" altLang="es-ES_tradnl">
                <a:solidFill>
                  <a:srgbClr val="002060"/>
                </a:solidFill>
                <a:latin typeface="Comic Sans MS" pitchFamily="66" charset="0"/>
              </a:rPr>
              <a:t>Comentarios y presentación: M.Asun Gutiérrez.</a:t>
            </a:r>
            <a:br>
              <a:rPr lang="es-ES_tradnl" altLang="es-ES_tradnl">
                <a:solidFill>
                  <a:srgbClr val="002060"/>
                </a:solidFill>
                <a:latin typeface="Comic Sans MS" pitchFamily="66" charset="0"/>
              </a:rPr>
            </a:br>
            <a:r>
              <a:rPr lang="es-ES_tradnl" altLang="es-ES_tradnl">
                <a:solidFill>
                  <a:srgbClr val="002060"/>
                </a:solidFill>
                <a:latin typeface="Comic Sans MS" pitchFamily="66" charset="0"/>
              </a:rPr>
              <a:t>Música: Mozart. Cuartero oboe, en mi bemol mayor.</a:t>
            </a:r>
          </a:p>
        </p:txBody>
      </p:sp>
    </p:spTree>
  </p:cSld>
  <p:clrMapOvr>
    <a:masterClrMapping/>
  </p:clrMapOvr>
  <p:transition spd="slow">
    <p:sndAc>
      <p:stSnd loop="1">
        <p:snd r:embed="rId2" name="_ Mozart Don Campbell - Oboe Quartet in E Flat Major,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3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Imagen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ángulo 3"/>
          <p:cNvSpPr>
            <a:spLocks noChangeArrowheads="1"/>
          </p:cNvSpPr>
          <p:nvPr/>
        </p:nvSpPr>
        <p:spPr bwMode="auto">
          <a:xfrm>
            <a:off x="177800" y="0"/>
            <a:ext cx="11537950" cy="1016000"/>
          </a:xfrm>
          <a:prstGeom prst="rect">
            <a:avLst/>
          </a:prstGeom>
          <a:solidFill>
            <a:srgbClr val="7A4300">
              <a:alpha val="40000"/>
            </a:srgb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39</a:t>
            </a:r>
            <a:r>
              <a:rPr lang="es-ES_tradnl" altLang="es-ES_tradnl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Les puso también este ejemplo.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¿Puede un ciego guiar a otro ciego? ¿No caerán ambos en el hoyo? </a:t>
            </a:r>
            <a:r>
              <a:rPr lang="es-ES_tradnl" altLang="es-ES_tradnl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40</a:t>
            </a:r>
            <a:r>
              <a:rPr lang="es-ES_tradnl" altLang="es-ES_tradnl" sz="2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El discípulo no es más que su maestro, pero el discípulo bien formado será como su maestro. </a:t>
            </a:r>
          </a:p>
        </p:txBody>
      </p:sp>
      <p:sp>
        <p:nvSpPr>
          <p:cNvPr id="16387" name="CuadroTexto 1"/>
          <p:cNvSpPr txBox="1">
            <a:spLocks noChangeArrowheads="1"/>
          </p:cNvSpPr>
          <p:nvPr/>
        </p:nvSpPr>
        <p:spPr bwMode="auto">
          <a:xfrm>
            <a:off x="476250" y="4713288"/>
            <a:ext cx="11239500" cy="1938337"/>
          </a:xfrm>
          <a:prstGeom prst="rect">
            <a:avLst/>
          </a:prstGeom>
          <a:solidFill>
            <a:srgbClr val="7A4300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  <a:t>Jesús enseña y explica lo más profundo y fundamental con palabras claras y sencillas  </a:t>
            </a:r>
            <a:b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</a:br>
            <a: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  <a:t>que entienden todas las personas que le escuchan.</a:t>
            </a:r>
          </a:p>
          <a:p>
            <a:pPr eaLnBrk="0" hangingPunct="0"/>
            <a: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  <a:t>Mirar a Jesús es la forma de salir de toda oscuridad y construir con ojos nuevos una nueva realidad.</a:t>
            </a:r>
          </a:p>
          <a:p>
            <a:pPr eaLnBrk="0" hangingPunct="0"/>
            <a: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  <a:t>L@s cristian@s son seguidoras y seguidores del único Maestro.</a:t>
            </a:r>
            <a:b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</a:br>
            <a:r>
              <a:rPr lang="es-ES_tradnl" altLang="es-ES_tradnl" sz="2000">
                <a:solidFill>
                  <a:srgbClr val="F6F7E0"/>
                </a:solidFill>
                <a:latin typeface="Comic Sans MS" pitchFamily="66" charset="0"/>
              </a:rPr>
              <a:t>Jesús, el único Maestro, nos previene de quienes creen que tienen que instruir a l@s demás.</a:t>
            </a:r>
            <a:r>
              <a:rPr lang="es-ES_tradnl" altLang="es-ES_tradnl" sz="2000">
                <a:latin typeface="Comic Sans MS" pitchFamily="66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3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Imagen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Rectángulo 3"/>
          <p:cNvSpPr>
            <a:spLocks noChangeArrowheads="1"/>
          </p:cNvSpPr>
          <p:nvPr/>
        </p:nvSpPr>
        <p:spPr bwMode="auto">
          <a:xfrm>
            <a:off x="330200" y="241300"/>
            <a:ext cx="11239500" cy="1323975"/>
          </a:xfrm>
          <a:prstGeom prst="rect">
            <a:avLst/>
          </a:prstGeom>
          <a:solidFill>
            <a:srgbClr val="F6F7E0">
              <a:alpha val="67058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altLang="es-ES_tradnl" sz="1600">
                <a:solidFill>
                  <a:srgbClr val="7A4300"/>
                </a:solidFill>
                <a:latin typeface="Arial Rounded MT Bold" pitchFamily="34" charset="0"/>
              </a:rPr>
              <a:t>41</a:t>
            </a:r>
            <a:r>
              <a:rPr lang="es-ES_tradnl" altLang="es-ES_tradnl" sz="2000">
                <a:solidFill>
                  <a:srgbClr val="7A4300"/>
                </a:solidFill>
                <a:latin typeface="Arial Rounded MT Bold" pitchFamily="34" charset="0"/>
              </a:rPr>
              <a:t> ¿Cómo es que ves la mota en el ojo de tu hermano y no adviertes la vida que hay en el tuyo?</a:t>
            </a:r>
            <a:r>
              <a:rPr lang="es-ES_tradnl" altLang="es-ES_tradnl" sz="1600">
                <a:solidFill>
                  <a:srgbClr val="7A4300"/>
                </a:solidFill>
                <a:latin typeface="Arial Rounded MT Bold" pitchFamily="34" charset="0"/>
              </a:rPr>
              <a:t> 42 </a:t>
            </a:r>
            <a:r>
              <a:rPr lang="es-ES_tradnl" altLang="es-ES_tradnl" sz="2000">
                <a:solidFill>
                  <a:srgbClr val="7A4300"/>
                </a:solidFill>
                <a:latin typeface="Arial Rounded MT Bold" pitchFamily="34" charset="0"/>
              </a:rPr>
              <a:t>¿Y cómo puedes decir a tu hermano: “Hermano, deja que te saque la mota que tienes en el ojo”, cuando no ves la vida que hay en el tuyo? Hipócrita, saca primero la viga de tu ojo, y entonces verás bien para sacar la mota del ojo de tu hermano.</a:t>
            </a:r>
          </a:p>
        </p:txBody>
      </p:sp>
      <p:sp>
        <p:nvSpPr>
          <p:cNvPr id="2" name="CuadroTexto 4"/>
          <p:cNvSpPr txBox="1">
            <a:spLocks noChangeArrowheads="1"/>
          </p:cNvSpPr>
          <p:nvPr/>
        </p:nvSpPr>
        <p:spPr bwMode="auto">
          <a:xfrm>
            <a:off x="103188" y="3771900"/>
            <a:ext cx="11985625" cy="2862263"/>
          </a:xfrm>
          <a:prstGeom prst="rect">
            <a:avLst/>
          </a:prstGeom>
          <a:solidFill>
            <a:schemeClr val="accent2">
              <a:lumMod val="40000"/>
              <a:lumOff val="60000"/>
              <a:alpha val="62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Jesús nos habla de nuestras relaciones con las personas, de la tendencia que podemos tener a exigir a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l@s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 demás lo que no nos exigimos a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nosotr@s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, de la actitud de creernos mejores que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l@s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 demás, con derecho a juzgar, criticar y condenar. </a:t>
            </a: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Eso es hipocresía, el defecto que Jesús censura y denuncia muchas veces.</a:t>
            </a: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Cuando juzgamos nos definimos a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nosotr@s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 más que a quien juzgamos, mostramos nuestro interior.</a:t>
            </a: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La persona chismosa, que critica con frecuencia, demuestra que no está en paz consigo misma; en lugar de analizarse a sí misma dirige la atención, de manera negativa, hacia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l@s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 demás.</a:t>
            </a:r>
            <a:b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</a:b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Lo importante es tratar de mejorar 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nosotr@s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 </a:t>
            </a:r>
            <a:r>
              <a:rPr lang="es-ES_tradnl" altLang="es-ES_tradnl" sz="2000" dirty="0" err="1" smtClean="0">
                <a:latin typeface="Comic Sans MS" charset="0"/>
                <a:ea typeface="Comic Sans MS" charset="0"/>
                <a:cs typeface="Comic Sans MS" charset="0"/>
              </a:rPr>
              <a:t>mism@s</a:t>
            </a:r>
            <a:r>
              <a:rPr lang="es-ES_tradnl" altLang="es-ES_tradnl" sz="2000" dirty="0" smtClean="0">
                <a:latin typeface="Comic Sans MS" charset="0"/>
                <a:ea typeface="Comic Sans MS" charset="0"/>
                <a:cs typeface="Comic Sans MS" charset="0"/>
              </a:rPr>
              <a:t> cada día y ejercitar la autocrítica; así no valoraremos ni juzgaremos a las personas por impresiones exteriores, equivocadas y superficiales.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Imagen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CuadroTexto 3"/>
          <p:cNvSpPr txBox="1">
            <a:spLocks noChangeArrowheads="1"/>
          </p:cNvSpPr>
          <p:nvPr/>
        </p:nvSpPr>
        <p:spPr bwMode="auto">
          <a:xfrm>
            <a:off x="177800" y="419100"/>
            <a:ext cx="11836400" cy="1323975"/>
          </a:xfrm>
          <a:prstGeom prst="rect">
            <a:avLst/>
          </a:prstGeom>
          <a:solidFill>
            <a:schemeClr val="accent6">
              <a:lumMod val="50000"/>
              <a:alpha val="34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16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43</a:t>
            </a:r>
            <a:r>
              <a:rPr lang="es-ES_tradnl" altLang="es-ES_tradnl" sz="20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No hay árbol bueno que dé fruto malo, ni árbol malo que dé fruto bueno. </a:t>
            </a:r>
            <a:r>
              <a:rPr lang="es-ES_tradnl" altLang="es-ES_tradnl" sz="16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44 </a:t>
            </a:r>
            <a:r>
              <a:rPr lang="es-ES_tradnl" altLang="es-ES_tradnl" sz="20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Cada árbol </a:t>
            </a:r>
            <a:br>
              <a:rPr lang="es-ES_tradnl" altLang="es-ES_tradnl" sz="20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s-ES_tradnl" altLang="es-ES_tradnl" sz="20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se conoce por sus frutos. Porque de los espinos no se recogen higos, ni de las zarzas se vendimian racimos. </a:t>
            </a:r>
            <a:r>
              <a:rPr lang="es-ES_tradnl" altLang="es-ES_tradnl" sz="16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45</a:t>
            </a:r>
            <a:r>
              <a:rPr lang="es-ES_tradnl" altLang="es-ES_tradnl" sz="2000" dirty="0" smtClean="0">
                <a:solidFill>
                  <a:srgbClr val="F6F7E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la persona buena saca el bien del buen tesoro de su corazón, la persona mala de su mal corazón saca lo malo. Porque de la abundancia del corazón habla la boca.   </a:t>
            </a:r>
          </a:p>
        </p:txBody>
      </p:sp>
      <p:sp>
        <p:nvSpPr>
          <p:cNvPr id="18435" name="CuadroTexto 2"/>
          <p:cNvSpPr txBox="1">
            <a:spLocks noChangeArrowheads="1"/>
          </p:cNvSpPr>
          <p:nvPr/>
        </p:nvSpPr>
        <p:spPr bwMode="auto">
          <a:xfrm>
            <a:off x="342900" y="4406900"/>
            <a:ext cx="11849100" cy="2246313"/>
          </a:xfrm>
          <a:prstGeom prst="rect">
            <a:avLst/>
          </a:prstGeom>
          <a:solidFill>
            <a:schemeClr val="accent6">
              <a:lumMod val="50000"/>
              <a:alpha val="37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No son las palabras, la posición social, los rangos</a:t>
            </a:r>
            <a:r>
              <a:rPr lang="mr-IN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…</a:t>
            </a:r>
            <a:r>
              <a:rPr lang="es-ES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 los que demuestran </a:t>
            </a: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cómo son las personas. </a:t>
            </a:r>
            <a:b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</a:b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Lo importante no son las palabras sino los hechos.</a:t>
            </a: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¿Qué frutos de liberación, de bondad, de solidaridad, de esperanza, de amabilidad, de alegría, </a:t>
            </a:r>
            <a:b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</a:b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de paz</a:t>
            </a:r>
            <a:r>
              <a:rPr lang="mr-IN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…</a:t>
            </a:r>
            <a:r>
              <a:rPr lang="es-ES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 producen mi forma de ser y de actuar? </a:t>
            </a: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La forma de hablar y de actuar, con cariño, con bondad, con amabilidad, con solidaridad, con transparencia, con coherencia</a:t>
            </a:r>
            <a:r>
              <a:rPr lang="mr-IN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…</a:t>
            </a: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, con egoísmo, con prepotencia, con orgullo, con indiferencia, </a:t>
            </a:r>
            <a:b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</a:b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con superficialidad</a:t>
            </a:r>
            <a:r>
              <a:rPr lang="mr-IN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…</a:t>
            </a:r>
            <a:r>
              <a:rPr lang="es-ES_tradnl" altLang="es-ES_tradnl" sz="2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,  es la que demuestra cómo es el corazón de las personas.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Imagen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4278313" y="288925"/>
            <a:ext cx="5387975" cy="628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altLang="es-ES_tradnl" sz="2400">
                <a:latin typeface="Comic Sans MS" pitchFamily="66" charset="0"/>
              </a:rPr>
              <a:t>Saberse discípulo,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no tenerse por maestro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y gozar del aprendizaje diario,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coherencia.</a:t>
            </a:r>
          </a:p>
          <a:p>
            <a:pPr eaLnBrk="0" hangingPunct="0"/>
            <a:r>
              <a:rPr lang="es-ES_tradnl" altLang="es-ES_tradnl" sz="2400">
                <a:latin typeface="Comic Sans MS" pitchFamily="66" charset="0"/>
              </a:rPr>
              <a:t>Conocer a los árboles por su fruto,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no esperar higos de las zarzas;</a:t>
            </a:r>
          </a:p>
          <a:p>
            <a:pPr eaLnBrk="0" hangingPunct="0"/>
            <a:r>
              <a:rPr lang="es-ES_tradnl" altLang="es-ES_tradnl" sz="2400">
                <a:latin typeface="Comic Sans MS" pitchFamily="66" charset="0"/>
              </a:rPr>
              <a:t>ni uvas de los espinos,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coherencia.</a:t>
            </a:r>
          </a:p>
          <a:p>
            <a:pPr eaLnBrk="0" hangingPunct="0"/>
            <a:r>
              <a:rPr lang="es-ES_tradnl" altLang="es-ES_tradnl" sz="2400">
                <a:latin typeface="Comic Sans MS" pitchFamily="66" charset="0"/>
              </a:rPr>
              <a:t>Almacenar la bondad en el corazón,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cultivar una solidaridad real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y sentir que nos desborda el bien,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coherencia.</a:t>
            </a:r>
          </a:p>
          <a:p>
            <a:pPr eaLnBrk="0" hangingPunct="0"/>
            <a:r>
              <a:rPr lang="es-ES_tradnl" altLang="es-ES_tradnl" sz="2400">
                <a:latin typeface="Comic Sans MS" pitchFamily="66" charset="0"/>
              </a:rPr>
              <a:t>Poner por obra tus palabras,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hablar con el lenguaje de los hechos,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olvidarse de máscaras y apariencias,</a:t>
            </a:r>
            <a:br>
              <a:rPr lang="es-ES_tradnl" altLang="es-ES_tradnl" sz="2400">
                <a:latin typeface="Comic Sans MS" pitchFamily="66" charset="0"/>
              </a:rPr>
            </a:br>
            <a:r>
              <a:rPr lang="es-ES_tradnl" altLang="es-ES_tradnl" sz="2400">
                <a:latin typeface="Comic Sans MS" pitchFamily="66" charset="0"/>
              </a:rPr>
              <a:t>coherencia.</a:t>
            </a:r>
          </a:p>
          <a:p>
            <a:pPr eaLnBrk="0" hangingPunct="0"/>
            <a:r>
              <a:rPr lang="es-ES_tradnl" altLang="es-ES_tradnl" sz="2000">
                <a:latin typeface="Comic Sans MS" pitchFamily="66" charset="0"/>
              </a:rPr>
              <a:t>Ulibarri Fl.</a:t>
            </a:r>
          </a:p>
        </p:txBody>
      </p:sp>
      <p:sp>
        <p:nvSpPr>
          <p:cNvPr id="3" name="CuadroTexto 2"/>
          <p:cNvSpPr txBox="1">
            <a:spLocks noChangeArrowheads="1"/>
          </p:cNvSpPr>
          <p:nvPr/>
        </p:nvSpPr>
        <p:spPr bwMode="auto">
          <a:xfrm>
            <a:off x="673100" y="774700"/>
            <a:ext cx="2932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altLang="es-ES_tradnl" sz="3600">
                <a:latin typeface="Bauhaus 93" pitchFamily="82" charset="0"/>
              </a:rPr>
              <a:t>COHERENCIA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597</Words>
  <Application>Microsoft Macintosh PowerPoint</Application>
  <PresentationFormat>Personalizado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Calibri</vt:lpstr>
      <vt:lpstr>Arial</vt:lpstr>
      <vt:lpstr>Calibri Light</vt:lpstr>
      <vt:lpstr>Comic Sans MS</vt:lpstr>
      <vt:lpstr>Lucida Handwriting</vt:lpstr>
      <vt:lpstr>Arial Rounded MT Bold</vt:lpstr>
      <vt:lpstr>Bauhaus 93</vt:lpstr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 </cp:lastModifiedBy>
  <cp:revision>42</cp:revision>
  <dcterms:created xsi:type="dcterms:W3CDTF">2019-02-07T09:56:38Z</dcterms:created>
  <dcterms:modified xsi:type="dcterms:W3CDTF">2019-02-25T11:47:39Z</dcterms:modified>
</cp:coreProperties>
</file>